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3"/>
    <p:sldMasterId id="2147483745" r:id="rId4"/>
  </p:sldMasterIdLst>
  <p:notesMasterIdLst>
    <p:notesMasterId r:id="rId26"/>
  </p:notesMasterIdLst>
  <p:sldIdLst>
    <p:sldId id="308" r:id="rId5"/>
    <p:sldId id="364" r:id="rId6"/>
    <p:sldId id="369" r:id="rId7"/>
    <p:sldId id="271" r:id="rId8"/>
    <p:sldId id="272" r:id="rId9"/>
    <p:sldId id="368" r:id="rId10"/>
    <p:sldId id="289" r:id="rId11"/>
    <p:sldId id="365" r:id="rId12"/>
    <p:sldId id="366" r:id="rId13"/>
    <p:sldId id="367" r:id="rId14"/>
    <p:sldId id="318" r:id="rId15"/>
    <p:sldId id="371" r:id="rId16"/>
    <p:sldId id="379" r:id="rId17"/>
    <p:sldId id="376" r:id="rId18"/>
    <p:sldId id="319" r:id="rId19"/>
    <p:sldId id="370" r:id="rId20"/>
    <p:sldId id="374" r:id="rId21"/>
    <p:sldId id="373" r:id="rId22"/>
    <p:sldId id="378" r:id="rId23"/>
    <p:sldId id="375" r:id="rId24"/>
    <p:sldId id="372" r:id="rId25"/>
  </p:sldIdLst>
  <p:sldSz cx="15119350" cy="1033145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44B"/>
    <a:srgbClr val="FF7C80"/>
    <a:srgbClr val="B7CE88"/>
    <a:srgbClr val="CCCCFF"/>
    <a:srgbClr val="CC99FF"/>
    <a:srgbClr val="E9F0DC"/>
    <a:srgbClr val="D5F9BD"/>
    <a:srgbClr val="FFCC99"/>
    <a:srgbClr val="FFBC8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DCAA3D-01E6-4E25-A631-A9B428D4D474}" v="39" dt="2023-02-15T06:02:16.4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7" autoAdjust="0"/>
    <p:restoredTop sz="94660"/>
  </p:normalViewPr>
  <p:slideViewPr>
    <p:cSldViewPr snapToGrid="0">
      <p:cViewPr varScale="1">
        <p:scale>
          <a:sx n="55" d="100"/>
          <a:sy n="55" d="100"/>
        </p:scale>
        <p:origin x="2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EA5D8-AE9E-41BE-A2F5-3E4983092F46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9325" y="1243013"/>
            <a:ext cx="49085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64A1D-640C-4024-8744-58580D294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530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18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1097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4289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19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49448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3527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865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5389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3890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9420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4964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8019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0674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A5C83-365A-4979-8108-8D08D29DD16F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0674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8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690819"/>
            <a:ext cx="12851448" cy="3596875"/>
          </a:xfrm>
        </p:spPr>
        <p:txBody>
          <a:bodyPr anchor="b"/>
          <a:lstStyle>
            <a:lvl1pPr algn="ctr">
              <a:defRPr sz="903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426403"/>
            <a:ext cx="11339513" cy="2494375"/>
          </a:xfrm>
        </p:spPr>
        <p:txBody>
          <a:bodyPr/>
          <a:lstStyle>
            <a:lvl1pPr marL="0" indent="0" algn="ctr">
              <a:buNone/>
              <a:defRPr sz="3616"/>
            </a:lvl1pPr>
            <a:lvl2pPr marL="688772" indent="0" algn="ctr">
              <a:buNone/>
              <a:defRPr sz="3013"/>
            </a:lvl2pPr>
            <a:lvl3pPr marL="1377544" indent="0" algn="ctr">
              <a:buNone/>
              <a:defRPr sz="2712"/>
            </a:lvl3pPr>
            <a:lvl4pPr marL="2066315" indent="0" algn="ctr">
              <a:buNone/>
              <a:defRPr sz="2410"/>
            </a:lvl4pPr>
            <a:lvl5pPr marL="2755087" indent="0" algn="ctr">
              <a:buNone/>
              <a:defRPr sz="2410"/>
            </a:lvl5pPr>
            <a:lvl6pPr marL="3443859" indent="0" algn="ctr">
              <a:buNone/>
              <a:defRPr sz="2410"/>
            </a:lvl6pPr>
            <a:lvl7pPr marL="4132631" indent="0" algn="ctr">
              <a:buNone/>
              <a:defRPr sz="2410"/>
            </a:lvl7pPr>
            <a:lvl8pPr marL="4821403" indent="0" algn="ctr">
              <a:buNone/>
              <a:defRPr sz="2410"/>
            </a:lvl8pPr>
            <a:lvl9pPr marL="5510174" indent="0" algn="ctr">
              <a:buNone/>
              <a:defRPr sz="241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DE9C-3491-4838-B579-530DA96B4B47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03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9089-F48E-4A91-95F2-49716DCB70E9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732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50054"/>
            <a:ext cx="3260110" cy="875542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50054"/>
            <a:ext cx="9591338" cy="875542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EE7F-4E6D-4C89-9E30-D39EB45D5D4F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799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ne 本文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487875"/>
            <a:ext cx="13851925" cy="571579"/>
          </a:xfrm>
        </p:spPr>
        <p:txBody>
          <a:bodyPr lIns="54000"/>
          <a:lstStyle>
            <a:lvl1pPr>
              <a:defRPr baseline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r>
              <a:rPr lang="ja-JP" altLang="en-US" dirty="0"/>
              <a:t>タイトル</a:t>
            </a:r>
            <a:endParaRPr lang="en-US" dirty="0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LINE</a:t>
            </a:r>
            <a:r>
              <a:rPr lang="ja-JP" altLang="en-US" sz="904" dirty="0">
                <a:solidFill>
                  <a:prstClr val="black"/>
                </a:solidFill>
              </a:rPr>
              <a:t> 本文ページ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>
          <a:xfrm>
            <a:off x="631881" y="1549718"/>
            <a:ext cx="13851925" cy="360676"/>
          </a:xfrm>
        </p:spPr>
        <p:txBody>
          <a:bodyPr lIns="53975" tIns="53975" rIns="53975" bIns="53975">
            <a:spAutoFit/>
          </a:bodyPr>
          <a:lstStyle>
            <a:lvl1pPr>
              <a:spcBef>
                <a:spcPts val="603"/>
              </a:spcBef>
              <a:spcAft>
                <a:spcPts val="0"/>
              </a:spcAft>
              <a:defRPr sz="1808" b="1"/>
            </a:lvl1pPr>
            <a:lvl2pPr>
              <a:spcBef>
                <a:spcPts val="603"/>
              </a:spcBef>
              <a:spcAft>
                <a:spcPts val="0"/>
              </a:spcAft>
              <a:defRPr sz="1808" b="1"/>
            </a:lvl2pPr>
            <a:lvl3pPr>
              <a:spcBef>
                <a:spcPts val="603"/>
              </a:spcBef>
              <a:spcAft>
                <a:spcPts val="0"/>
              </a:spcAft>
              <a:defRPr sz="1808" b="1"/>
            </a:lvl3pPr>
            <a:lvl4pPr>
              <a:spcBef>
                <a:spcPts val="603"/>
              </a:spcBef>
              <a:spcAft>
                <a:spcPts val="0"/>
              </a:spcAft>
              <a:defRPr sz="1808" b="1"/>
            </a:lvl4pPr>
            <a:lvl5pPr>
              <a:spcBef>
                <a:spcPts val="603"/>
              </a:spcBef>
              <a:spcAft>
                <a:spcPts val="0"/>
              </a:spcAft>
              <a:defRPr sz="1808" b="1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sp>
        <p:nvSpPr>
          <p:cNvPr id="10" name="縦書きテキスト プレースホルダー 9"/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631881" y="1057550"/>
            <a:ext cx="13851925" cy="289374"/>
          </a:xfrm>
          <a:noFill/>
          <a:ln>
            <a:noFill/>
          </a:ln>
        </p:spPr>
        <p:txBody>
          <a:bodyPr vert="horz" lIns="54000" tIns="0" rIns="54000" bIns="0" rtlCol="0" anchor="ctr">
            <a:noAutofit/>
          </a:bodyPr>
          <a:lstStyle>
            <a:lvl1pPr>
              <a:defRPr lang="ja-JP" altLang="en-US" b="0" i="0" cap="none" baseline="0" smtClean="0">
                <a:solidFill>
                  <a:srgbClr val="000000"/>
                </a:solidFill>
              </a:defRPr>
            </a:lvl1pPr>
            <a:lvl2pPr>
              <a:defRPr lang="ja-JP" altLang="en-US" sz="1507" b="0" i="0" cap="none" baseline="0" smtClean="0"/>
            </a:lvl2pPr>
            <a:lvl3pPr>
              <a:defRPr lang="ja-JP" altLang="en-US" sz="1808" b="1" i="0" cap="all" smtClean="0"/>
            </a:lvl3pPr>
            <a:lvl4pPr>
              <a:defRPr lang="ja-JP" altLang="en-US" sz="1808" b="1" i="0" cap="all" smtClean="0"/>
            </a:lvl4pPr>
            <a:lvl5pPr>
              <a:defRPr lang="ja-JP" altLang="en-US" sz="1808" b="1" cap="all"/>
            </a:lvl5pPr>
          </a:lstStyle>
          <a:p>
            <a:pPr lvl="0"/>
            <a:r>
              <a:rPr lang="ja-JP" altLang="en-US" dirty="0"/>
              <a:t>サブタイトル（使用しない場合は削除可）</a:t>
            </a:r>
          </a:p>
        </p:txBody>
      </p:sp>
    </p:spTree>
    <p:extLst>
      <p:ext uri="{BB962C8B-B14F-4D97-AF65-F5344CB8AC3E}">
        <p14:creationId xmlns:p14="http://schemas.microsoft.com/office/powerpoint/2010/main" val="2994024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 1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ver1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855" y="2738313"/>
            <a:ext cx="15253206" cy="9642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74207" y="2738313"/>
            <a:ext cx="7033089" cy="964269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10000"/>
              </a:lnSpc>
              <a:defRPr sz="3917" baseline="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タイトル</a:t>
            </a:r>
            <a:r>
              <a:rPr lang="en-US" altLang="ja-JP" dirty="0"/>
              <a:t>1</a:t>
            </a:r>
            <a:r>
              <a:rPr lang="ja-JP" altLang="en-US" dirty="0"/>
              <a:t>行 </a:t>
            </a:r>
            <a:r>
              <a:rPr lang="en-US" altLang="ja-JP" dirty="0"/>
              <a:t>MSP</a:t>
            </a:r>
            <a:r>
              <a:rPr lang="ja-JP" altLang="en-US" dirty="0"/>
              <a:t>ゴシック </a:t>
            </a:r>
            <a:r>
              <a:rPr lang="en-US" altLang="ja-JP" dirty="0"/>
              <a:t>26pt</a:t>
            </a:r>
            <a:endParaRPr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2174209" y="4944811"/>
            <a:ext cx="7033094" cy="1322185"/>
          </a:xfrm>
          <a:prstGeom prst="rect">
            <a:avLst/>
          </a:prstGeom>
        </p:spPr>
        <p:txBody>
          <a:bodyPr vert="horz" lIns="53975" tIns="0" rIns="53975" bIns="0" rtlCol="0">
            <a:noAutofit/>
          </a:bodyPr>
          <a:lstStyle>
            <a:lvl1pPr>
              <a:spcAft>
                <a:spcPts val="0"/>
              </a:spcAft>
              <a:defRPr lang="ja-JP" altLang="en-US" sz="1808" b="1" i="0" cap="none" baseline="0" dirty="0" smtClean="0"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dirty="0"/>
              <a:t>サブタイトル </a:t>
            </a:r>
            <a:r>
              <a:rPr lang="en-US" altLang="ja-JP" dirty="0"/>
              <a:t>MSP</a:t>
            </a:r>
            <a:r>
              <a:rPr lang="ja-JP" altLang="en-US" dirty="0"/>
              <a:t>ゴシック＋</a:t>
            </a:r>
            <a:r>
              <a:rPr lang="en-US" altLang="ja-JP" dirty="0"/>
              <a:t>Arial Bold 12pt</a:t>
            </a:r>
          </a:p>
          <a:p>
            <a:r>
              <a:rPr lang="ja-JP" altLang="en-US" dirty="0"/>
              <a:t>□□□□年□□月□□日</a:t>
            </a:r>
            <a:endParaRPr lang="en-US" altLang="ja-JP" dirty="0"/>
          </a:p>
          <a:p>
            <a:r>
              <a:rPr lang="ja-JP" altLang="en-US" dirty="0"/>
              <a:t>部署名</a:t>
            </a:r>
            <a:endParaRPr kumimoji="1" lang="ja-JP" altLang="en-US" dirty="0"/>
          </a:p>
        </p:txBody>
      </p:sp>
      <p:sp>
        <p:nvSpPr>
          <p:cNvPr id="7" name="テキスト プレースホルダー 10"/>
          <p:cNvSpPr>
            <a:spLocks noGrp="1"/>
          </p:cNvSpPr>
          <p:nvPr>
            <p:ph type="body" sz="quarter" idx="12" hasCustomPrompt="1"/>
          </p:nvPr>
        </p:nvSpPr>
        <p:spPr>
          <a:xfrm>
            <a:off x="631881" y="527291"/>
            <a:ext cx="7993191" cy="1036441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>
            <a:lvl1pPr>
              <a:lnSpc>
                <a:spcPct val="100000"/>
              </a:lnSpc>
              <a:defRPr lang="ja-JP" altLang="en-US" sz="3013" b="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>
              <a:defRPr lang="ja-JP" altLang="en-US" sz="3013" b="0" smtClean="0"/>
            </a:lvl2pPr>
            <a:lvl3pPr>
              <a:defRPr lang="ja-JP" altLang="en-US" sz="3013" b="0" smtClean="0"/>
            </a:lvl3pPr>
            <a:lvl4pPr>
              <a:defRPr lang="ja-JP" altLang="en-US" sz="3013" b="0" smtClean="0"/>
            </a:lvl4pPr>
            <a:lvl5pPr>
              <a:defRPr lang="ja-JP" altLang="en-US" sz="3013" b="0"/>
            </a:lvl5pPr>
          </a:lstStyle>
          <a:p>
            <a:r>
              <a:rPr lang="ja-JP" altLang="en-US" dirty="0"/>
              <a:t>クライアント名 </a:t>
            </a:r>
            <a:r>
              <a:rPr lang="en-US" altLang="ja-JP" dirty="0"/>
              <a:t>MSP</a:t>
            </a:r>
            <a:r>
              <a:rPr lang="ja-JP" altLang="en-US" dirty="0"/>
              <a:t>ゴシック </a:t>
            </a:r>
            <a:r>
              <a:rPr lang="en-US" altLang="ja-JP" dirty="0"/>
              <a:t>20pt</a:t>
            </a:r>
          </a:p>
        </p:txBody>
      </p:sp>
      <p:sp>
        <p:nvSpPr>
          <p:cNvPr id="3" name="テキスト ボックス 2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Cover 1</a:t>
            </a:r>
            <a:endParaRPr lang="ja-JP" altLang="en-US" sz="904" dirty="0">
              <a:solidFill>
                <a:prstClr val="black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89" y="9366425"/>
            <a:ext cx="5565033" cy="31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グループ化 9"/>
          <p:cNvGrpSpPr/>
          <p:nvPr userDrawn="1"/>
        </p:nvGrpSpPr>
        <p:grpSpPr>
          <a:xfrm>
            <a:off x="2178760" y="-170711"/>
            <a:ext cx="7245658" cy="139687"/>
            <a:chOff x="1427495" y="-138636"/>
            <a:chExt cx="4747260" cy="92724"/>
          </a:xfrm>
        </p:grpSpPr>
        <p:sp>
          <p:nvSpPr>
            <p:cNvPr id="11" name="Line 236"/>
            <p:cNvSpPr>
              <a:spLocks noChangeShapeType="1"/>
            </p:cNvSpPr>
            <p:nvPr userDrawn="1"/>
          </p:nvSpPr>
          <p:spPr bwMode="auto">
            <a:xfrm>
              <a:off x="6030292" y="-13101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" name="Line 237"/>
            <p:cNvSpPr>
              <a:spLocks noChangeShapeType="1"/>
            </p:cNvSpPr>
            <p:nvPr userDrawn="1"/>
          </p:nvSpPr>
          <p:spPr bwMode="auto">
            <a:xfrm>
              <a:off x="6174755" y="-13101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" name="Line 237"/>
            <p:cNvSpPr>
              <a:spLocks noChangeShapeType="1"/>
            </p:cNvSpPr>
            <p:nvPr userDrawn="1"/>
          </p:nvSpPr>
          <p:spPr bwMode="auto">
            <a:xfrm>
              <a:off x="1427495" y="-13863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グループ化 13"/>
          <p:cNvGrpSpPr/>
          <p:nvPr userDrawn="1"/>
        </p:nvGrpSpPr>
        <p:grpSpPr>
          <a:xfrm>
            <a:off x="2178760" y="10362708"/>
            <a:ext cx="7245658" cy="139687"/>
            <a:chOff x="1427495" y="6879384"/>
            <a:chExt cx="4747260" cy="92724"/>
          </a:xfrm>
        </p:grpSpPr>
        <p:sp>
          <p:nvSpPr>
            <p:cNvPr id="15" name="Line 236"/>
            <p:cNvSpPr>
              <a:spLocks noChangeShapeType="1"/>
            </p:cNvSpPr>
            <p:nvPr userDrawn="1"/>
          </p:nvSpPr>
          <p:spPr bwMode="auto">
            <a:xfrm>
              <a:off x="6030292" y="687938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" name="Line 237"/>
            <p:cNvSpPr>
              <a:spLocks noChangeShapeType="1"/>
            </p:cNvSpPr>
            <p:nvPr userDrawn="1"/>
          </p:nvSpPr>
          <p:spPr bwMode="auto">
            <a:xfrm>
              <a:off x="6174755" y="687938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7" name="Line 237"/>
            <p:cNvSpPr>
              <a:spLocks noChangeShapeType="1"/>
            </p:cNvSpPr>
            <p:nvPr userDrawn="1"/>
          </p:nvSpPr>
          <p:spPr bwMode="auto">
            <a:xfrm>
              <a:off x="1427495" y="688700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グループ化 17"/>
          <p:cNvGrpSpPr/>
          <p:nvPr userDrawn="1"/>
        </p:nvGrpSpPr>
        <p:grpSpPr>
          <a:xfrm>
            <a:off x="-161609" y="528531"/>
            <a:ext cx="123571" cy="5738465"/>
            <a:chOff x="9926638" y="350838"/>
            <a:chExt cx="282575" cy="3809184"/>
          </a:xfrm>
        </p:grpSpPr>
        <p:sp>
          <p:nvSpPr>
            <p:cNvPr id="19" name="Line 247"/>
            <p:cNvSpPr>
              <a:spLocks noChangeShapeType="1"/>
            </p:cNvSpPr>
            <p:nvPr userDrawn="1"/>
          </p:nvSpPr>
          <p:spPr bwMode="auto">
            <a:xfrm>
              <a:off x="9926638" y="4160022"/>
              <a:ext cx="282575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0" name="Line 110"/>
            <p:cNvSpPr>
              <a:spLocks noChangeShapeType="1"/>
            </p:cNvSpPr>
            <p:nvPr userDrawn="1"/>
          </p:nvSpPr>
          <p:spPr bwMode="auto">
            <a:xfrm>
              <a:off x="9926638" y="1038003"/>
              <a:ext cx="282575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1" name="Line 112"/>
            <p:cNvSpPr>
              <a:spLocks noChangeShapeType="1"/>
            </p:cNvSpPr>
            <p:nvPr userDrawn="1"/>
          </p:nvSpPr>
          <p:spPr bwMode="auto">
            <a:xfrm>
              <a:off x="9926638" y="3282358"/>
              <a:ext cx="282575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112"/>
            <p:cNvSpPr>
              <a:spLocks noChangeShapeType="1"/>
            </p:cNvSpPr>
            <p:nvPr userDrawn="1"/>
          </p:nvSpPr>
          <p:spPr bwMode="auto">
            <a:xfrm>
              <a:off x="9926638" y="2457768"/>
              <a:ext cx="282575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3" name="Line 110"/>
            <p:cNvSpPr>
              <a:spLocks noChangeShapeType="1"/>
            </p:cNvSpPr>
            <p:nvPr userDrawn="1"/>
          </p:nvSpPr>
          <p:spPr bwMode="auto">
            <a:xfrm>
              <a:off x="9926638" y="350838"/>
              <a:ext cx="282575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4" name="Line 112"/>
            <p:cNvSpPr>
              <a:spLocks noChangeShapeType="1"/>
            </p:cNvSpPr>
            <p:nvPr userDrawn="1"/>
          </p:nvSpPr>
          <p:spPr bwMode="auto">
            <a:xfrm>
              <a:off x="9926638" y="1812301"/>
              <a:ext cx="282575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863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 2～3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74207" y="2656020"/>
            <a:ext cx="7583619" cy="2184269"/>
          </a:xfrm>
          <a:prstGeom prst="rect">
            <a:avLst/>
          </a:prstGeom>
        </p:spPr>
        <p:txBody>
          <a:bodyPr anchor="t"/>
          <a:lstStyle>
            <a:lvl1pPr>
              <a:lnSpc>
                <a:spcPct val="110000"/>
              </a:lnSpc>
              <a:defRPr sz="3917" baseline="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タイトル </a:t>
            </a:r>
            <a:r>
              <a:rPr lang="en-US" altLang="ja-JP" dirty="0"/>
              <a:t>MSP</a:t>
            </a:r>
            <a:r>
              <a:rPr lang="ja-JP" altLang="en-US" dirty="0"/>
              <a:t>ゴシック </a:t>
            </a:r>
            <a:r>
              <a:rPr lang="en-US" altLang="ja-JP" dirty="0"/>
              <a:t>26pt</a:t>
            </a:r>
            <a:br>
              <a:rPr lang="en-US" altLang="ja-JP" dirty="0"/>
            </a:br>
            <a:r>
              <a:rPr lang="en-US" altLang="ja-JP" dirty="0"/>
              <a:t>Title Arial Regular 26pt</a:t>
            </a:r>
            <a:br>
              <a:rPr lang="en-US" altLang="ja-JP" dirty="0"/>
            </a:br>
            <a:r>
              <a:rPr lang="en-US" altLang="ja-JP" dirty="0"/>
              <a:t>2</a:t>
            </a:r>
            <a:r>
              <a:rPr lang="ja-JP" altLang="en-US" dirty="0"/>
              <a:t>～</a:t>
            </a:r>
            <a:r>
              <a:rPr lang="en-US" altLang="ja-JP" dirty="0"/>
              <a:t>3</a:t>
            </a:r>
            <a:r>
              <a:rPr lang="ja-JP" altLang="en-US" dirty="0"/>
              <a:t>行まで</a:t>
            </a:r>
            <a:endParaRPr lang="en-US" dirty="0"/>
          </a:p>
        </p:txBody>
      </p:sp>
      <p:sp>
        <p:nvSpPr>
          <p:cNvPr id="13" name="正方形/長方形 7"/>
          <p:cNvSpPr/>
          <p:nvPr userDrawn="1"/>
        </p:nvSpPr>
        <p:spPr>
          <a:xfrm>
            <a:off x="634819" y="2738788"/>
            <a:ext cx="14484533" cy="1827663"/>
          </a:xfrm>
          <a:custGeom>
            <a:avLst/>
            <a:gdLst/>
            <a:ahLst/>
            <a:cxnLst/>
            <a:rect l="l" t="t" r="r" b="b"/>
            <a:pathLst>
              <a:path w="8688360" h="1213200">
                <a:moveTo>
                  <a:pt x="5639998" y="0"/>
                </a:moveTo>
                <a:lnTo>
                  <a:pt x="8688360" y="0"/>
                </a:lnTo>
                <a:lnTo>
                  <a:pt x="8688360" y="1213200"/>
                </a:lnTo>
                <a:lnTo>
                  <a:pt x="5639998" y="1213200"/>
                </a:lnTo>
                <a:cubicBezTo>
                  <a:pt x="5691031" y="1019406"/>
                  <a:pt x="5716561" y="815984"/>
                  <a:pt x="5716561" y="606600"/>
                </a:cubicBezTo>
                <a:cubicBezTo>
                  <a:pt x="5716561" y="397216"/>
                  <a:pt x="5691031" y="193794"/>
                  <a:pt x="5639998" y="0"/>
                </a:cubicBezTo>
                <a:close/>
                <a:moveTo>
                  <a:pt x="0" y="0"/>
                </a:moveTo>
                <a:lnTo>
                  <a:pt x="751780" y="0"/>
                </a:lnTo>
                <a:cubicBezTo>
                  <a:pt x="700747" y="193794"/>
                  <a:pt x="675217" y="397216"/>
                  <a:pt x="675217" y="606600"/>
                </a:cubicBezTo>
                <a:cubicBezTo>
                  <a:pt x="675217" y="815984"/>
                  <a:pt x="700747" y="1019406"/>
                  <a:pt x="751780" y="1213200"/>
                </a:cubicBezTo>
                <a:lnTo>
                  <a:pt x="0" y="1213200"/>
                </a:lnTo>
                <a:close/>
              </a:path>
            </a:pathLst>
          </a:custGeom>
          <a:gradFill flip="none" rotWithShape="1">
            <a:gsLst>
              <a:gs pos="62000">
                <a:schemeClr val="bg2"/>
              </a:gs>
              <a:gs pos="0">
                <a:srgbClr val="820000"/>
              </a:gs>
              <a:gs pos="100000">
                <a:srgbClr val="E6000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defTabSz="746117"/>
            <a:endParaRPr lang="ja-JP" altLang="en-US" sz="3013" dirty="0">
              <a:solidFill>
                <a:srgbClr val="FFFFFF"/>
              </a:solidFill>
            </a:endParaRPr>
          </a:p>
        </p:txBody>
      </p:sp>
      <p:sp>
        <p:nvSpPr>
          <p:cNvPr id="8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2174209" y="4944811"/>
            <a:ext cx="7033094" cy="1322185"/>
          </a:xfrm>
          <a:prstGeom prst="rect">
            <a:avLst/>
          </a:prstGeom>
        </p:spPr>
        <p:txBody>
          <a:bodyPr vert="horz" lIns="54000" tIns="0" rIns="54000" bIns="0" rtlCol="0">
            <a:noAutofit/>
          </a:bodyPr>
          <a:lstStyle>
            <a:lvl1pPr>
              <a:spcAft>
                <a:spcPts val="0"/>
              </a:spcAft>
              <a:defRPr lang="ja-JP" altLang="en-US" sz="1808" b="1" i="0" cap="none" baseline="0" dirty="0" smtClean="0"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dirty="0"/>
              <a:t>サブタイトル </a:t>
            </a:r>
            <a:r>
              <a:rPr lang="en-US" altLang="ja-JP" dirty="0"/>
              <a:t>MSP</a:t>
            </a:r>
            <a:r>
              <a:rPr lang="ja-JP" altLang="en-US" dirty="0"/>
              <a:t>ゴシック＋</a:t>
            </a:r>
            <a:r>
              <a:rPr lang="en-US" altLang="ja-JP" dirty="0"/>
              <a:t>Arial Bold 12pt</a:t>
            </a:r>
          </a:p>
          <a:p>
            <a:r>
              <a:rPr lang="ja-JP" altLang="en-US" dirty="0"/>
              <a:t>□□□□年□□月□□日</a:t>
            </a:r>
            <a:endParaRPr lang="en-US" altLang="ja-JP" dirty="0"/>
          </a:p>
          <a:p>
            <a:r>
              <a:rPr lang="ja-JP" altLang="en-US" dirty="0"/>
              <a:t>部署名</a:t>
            </a:r>
            <a:endParaRPr kumimoji="1" lang="ja-JP" altLang="en-US" dirty="0"/>
          </a:p>
        </p:txBody>
      </p:sp>
      <p:sp>
        <p:nvSpPr>
          <p:cNvPr id="7" name="テキスト プレースホルダー 10"/>
          <p:cNvSpPr>
            <a:spLocks noGrp="1"/>
          </p:cNvSpPr>
          <p:nvPr>
            <p:ph type="body" sz="quarter" idx="12" hasCustomPrompt="1"/>
          </p:nvPr>
        </p:nvSpPr>
        <p:spPr>
          <a:xfrm>
            <a:off x="631881" y="527291"/>
            <a:ext cx="7993191" cy="1036441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>
            <a:lvl1pPr>
              <a:lnSpc>
                <a:spcPct val="100000"/>
              </a:lnSpc>
              <a:defRPr lang="ja-JP" altLang="en-US" sz="3013" b="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>
              <a:defRPr lang="ja-JP" altLang="en-US" sz="3013" b="0" smtClean="0"/>
            </a:lvl2pPr>
            <a:lvl3pPr>
              <a:defRPr lang="ja-JP" altLang="en-US" sz="3013" b="0" smtClean="0"/>
            </a:lvl3pPr>
            <a:lvl4pPr>
              <a:defRPr lang="ja-JP" altLang="en-US" sz="3013" b="0" smtClean="0"/>
            </a:lvl4pPr>
            <a:lvl5pPr>
              <a:defRPr lang="ja-JP" altLang="en-US" sz="3013" b="0"/>
            </a:lvl5pPr>
          </a:lstStyle>
          <a:p>
            <a:r>
              <a:rPr lang="ja-JP" altLang="en-US" dirty="0"/>
              <a:t>クライアント名 </a:t>
            </a:r>
            <a:r>
              <a:rPr lang="en-US" altLang="ja-JP" dirty="0"/>
              <a:t>MSP</a:t>
            </a:r>
            <a:r>
              <a:rPr lang="ja-JP" altLang="en-US" dirty="0"/>
              <a:t>ゴシック </a:t>
            </a:r>
            <a:r>
              <a:rPr lang="en-US" altLang="ja-JP" dirty="0"/>
              <a:t>20pt</a:t>
            </a:r>
          </a:p>
        </p:txBody>
      </p:sp>
      <p:sp>
        <p:nvSpPr>
          <p:cNvPr id="6" name="テキスト ボックス 5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Cover 2</a:t>
            </a:r>
            <a:endParaRPr lang="ja-JP" altLang="en-US" sz="904" dirty="0">
              <a:solidFill>
                <a:prstClr val="black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89" y="9366425"/>
            <a:ext cx="5565033" cy="31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グループ化 10"/>
          <p:cNvGrpSpPr/>
          <p:nvPr userDrawn="1"/>
        </p:nvGrpSpPr>
        <p:grpSpPr>
          <a:xfrm>
            <a:off x="2178760" y="-170711"/>
            <a:ext cx="7245658" cy="139687"/>
            <a:chOff x="1427495" y="-138636"/>
            <a:chExt cx="4747260" cy="92724"/>
          </a:xfrm>
        </p:grpSpPr>
        <p:sp>
          <p:nvSpPr>
            <p:cNvPr id="12" name="Line 236"/>
            <p:cNvSpPr>
              <a:spLocks noChangeShapeType="1"/>
            </p:cNvSpPr>
            <p:nvPr userDrawn="1"/>
          </p:nvSpPr>
          <p:spPr bwMode="auto">
            <a:xfrm>
              <a:off x="6030292" y="-13101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4" name="Line 237"/>
            <p:cNvSpPr>
              <a:spLocks noChangeShapeType="1"/>
            </p:cNvSpPr>
            <p:nvPr userDrawn="1"/>
          </p:nvSpPr>
          <p:spPr bwMode="auto">
            <a:xfrm>
              <a:off x="6174755" y="-13101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237"/>
            <p:cNvSpPr>
              <a:spLocks noChangeShapeType="1"/>
            </p:cNvSpPr>
            <p:nvPr userDrawn="1"/>
          </p:nvSpPr>
          <p:spPr bwMode="auto">
            <a:xfrm>
              <a:off x="1427495" y="-13863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グループ化 15"/>
          <p:cNvGrpSpPr/>
          <p:nvPr userDrawn="1"/>
        </p:nvGrpSpPr>
        <p:grpSpPr>
          <a:xfrm>
            <a:off x="2178760" y="10362708"/>
            <a:ext cx="7245658" cy="139687"/>
            <a:chOff x="1427495" y="6879384"/>
            <a:chExt cx="4747260" cy="92724"/>
          </a:xfrm>
        </p:grpSpPr>
        <p:sp>
          <p:nvSpPr>
            <p:cNvPr id="17" name="Line 236"/>
            <p:cNvSpPr>
              <a:spLocks noChangeShapeType="1"/>
            </p:cNvSpPr>
            <p:nvPr userDrawn="1"/>
          </p:nvSpPr>
          <p:spPr bwMode="auto">
            <a:xfrm>
              <a:off x="6030292" y="687938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237"/>
            <p:cNvSpPr>
              <a:spLocks noChangeShapeType="1"/>
            </p:cNvSpPr>
            <p:nvPr userDrawn="1"/>
          </p:nvSpPr>
          <p:spPr bwMode="auto">
            <a:xfrm>
              <a:off x="6174755" y="687938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9" name="Line 237"/>
            <p:cNvSpPr>
              <a:spLocks noChangeShapeType="1"/>
            </p:cNvSpPr>
            <p:nvPr userDrawn="1"/>
          </p:nvSpPr>
          <p:spPr bwMode="auto">
            <a:xfrm>
              <a:off x="1427495" y="688700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グループ化 3"/>
          <p:cNvGrpSpPr/>
          <p:nvPr userDrawn="1"/>
        </p:nvGrpSpPr>
        <p:grpSpPr>
          <a:xfrm>
            <a:off x="-161609" y="528531"/>
            <a:ext cx="123571" cy="5738465"/>
            <a:chOff x="-105884" y="350838"/>
            <a:chExt cx="80962" cy="3809184"/>
          </a:xfrm>
        </p:grpSpPr>
        <p:sp>
          <p:nvSpPr>
            <p:cNvPr id="21" name="Line 247"/>
            <p:cNvSpPr>
              <a:spLocks noChangeShapeType="1"/>
            </p:cNvSpPr>
            <p:nvPr userDrawn="1"/>
          </p:nvSpPr>
          <p:spPr bwMode="auto">
            <a:xfrm>
              <a:off x="-105884" y="4160022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110"/>
            <p:cNvSpPr>
              <a:spLocks noChangeShapeType="1"/>
            </p:cNvSpPr>
            <p:nvPr userDrawn="1"/>
          </p:nvSpPr>
          <p:spPr bwMode="auto">
            <a:xfrm>
              <a:off x="-105884" y="1038003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3" name="Line 112"/>
            <p:cNvSpPr>
              <a:spLocks noChangeShapeType="1"/>
            </p:cNvSpPr>
            <p:nvPr userDrawn="1"/>
          </p:nvSpPr>
          <p:spPr bwMode="auto">
            <a:xfrm>
              <a:off x="-105884" y="3282358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4" name="Line 112"/>
            <p:cNvSpPr>
              <a:spLocks noChangeShapeType="1"/>
            </p:cNvSpPr>
            <p:nvPr userDrawn="1"/>
          </p:nvSpPr>
          <p:spPr bwMode="auto">
            <a:xfrm>
              <a:off x="-105884" y="3212976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5" name="Line 110"/>
            <p:cNvSpPr>
              <a:spLocks noChangeShapeType="1"/>
            </p:cNvSpPr>
            <p:nvPr userDrawn="1"/>
          </p:nvSpPr>
          <p:spPr bwMode="auto">
            <a:xfrm>
              <a:off x="-105884" y="350838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6" name="Line 112"/>
            <p:cNvSpPr>
              <a:spLocks noChangeShapeType="1"/>
            </p:cNvSpPr>
            <p:nvPr userDrawn="1"/>
          </p:nvSpPr>
          <p:spPr bwMode="auto">
            <a:xfrm>
              <a:off x="-105884" y="1763062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8563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 3行以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2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855" y="2738313"/>
            <a:ext cx="15253206" cy="35264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74207" y="2657436"/>
            <a:ext cx="8133157" cy="2291334"/>
          </a:xfrm>
          <a:prstGeom prst="rect">
            <a:avLst/>
          </a:prstGeom>
        </p:spPr>
        <p:txBody>
          <a:bodyPr anchor="t"/>
          <a:lstStyle>
            <a:lvl1pPr>
              <a:lnSpc>
                <a:spcPct val="110000"/>
              </a:lnSpc>
              <a:defRPr sz="3917"/>
            </a:lvl1pPr>
          </a:lstStyle>
          <a:p>
            <a:r>
              <a:rPr lang="ja-JP" altLang="en-US" dirty="0"/>
              <a:t>タイトル </a:t>
            </a:r>
            <a:r>
              <a:rPr lang="en-US" altLang="ja-JP" dirty="0"/>
              <a:t>MSP</a:t>
            </a:r>
            <a:r>
              <a:rPr lang="ja-JP" altLang="en-US" dirty="0"/>
              <a:t>ゴシック </a:t>
            </a:r>
            <a:r>
              <a:rPr lang="en-US" altLang="ja-JP" dirty="0"/>
              <a:t>26pt</a:t>
            </a:r>
            <a:br>
              <a:rPr lang="en-US" altLang="ja-JP" dirty="0"/>
            </a:br>
            <a:r>
              <a:rPr lang="en-US" altLang="ja-JP" dirty="0"/>
              <a:t>Title Arial Regular 26pt</a:t>
            </a:r>
            <a:br>
              <a:rPr lang="en-US" altLang="ja-JP" dirty="0"/>
            </a:br>
            <a:r>
              <a:rPr lang="en-US" altLang="ja-JP" dirty="0"/>
              <a:t>3</a:t>
            </a:r>
            <a:r>
              <a:rPr lang="ja-JP" altLang="en-US" dirty="0"/>
              <a:t>行以上</a:t>
            </a:r>
            <a:endParaRPr lang="en-US" dirty="0"/>
          </a:p>
        </p:txBody>
      </p:sp>
      <p:sp>
        <p:nvSpPr>
          <p:cNvPr id="10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2174209" y="5340540"/>
            <a:ext cx="8133162" cy="991437"/>
          </a:xfrm>
          <a:prstGeom prst="rect">
            <a:avLst/>
          </a:prstGeom>
        </p:spPr>
        <p:txBody>
          <a:bodyPr vert="horz" lIns="54000" tIns="0" rIns="54000" bIns="0" rtlCol="0" anchor="t">
            <a:noAutofit/>
          </a:bodyPr>
          <a:lstStyle>
            <a:lvl1pPr>
              <a:spcAft>
                <a:spcPts val="0"/>
              </a:spcAft>
              <a:defRPr lang="ja-JP" altLang="en-US" sz="1808" b="1" i="0" cap="none" baseline="0" dirty="0" smtClean="0"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dirty="0"/>
              <a:t>サブタイトル </a:t>
            </a:r>
            <a:r>
              <a:rPr lang="en-US" altLang="ja-JP" dirty="0"/>
              <a:t>MSP</a:t>
            </a:r>
            <a:r>
              <a:rPr lang="ja-JP" altLang="en-US" dirty="0"/>
              <a:t>ゴシック＋</a:t>
            </a:r>
            <a:r>
              <a:rPr lang="en-US" altLang="ja-JP" dirty="0"/>
              <a:t>Arial Bold 12pt</a:t>
            </a:r>
          </a:p>
          <a:p>
            <a:r>
              <a:rPr lang="ja-JP" altLang="en-US" dirty="0"/>
              <a:t>□□□□年□□月□□日</a:t>
            </a:r>
            <a:endParaRPr lang="en-US" altLang="ja-JP" dirty="0"/>
          </a:p>
          <a:p>
            <a:r>
              <a:rPr lang="ja-JP" altLang="en-US" dirty="0"/>
              <a:t>部署名</a:t>
            </a:r>
            <a:endParaRPr kumimoji="1" lang="ja-JP" altLang="en-US" dirty="0"/>
          </a:p>
        </p:txBody>
      </p:sp>
      <p:sp>
        <p:nvSpPr>
          <p:cNvPr id="7" name="テキスト プレースホルダー 10"/>
          <p:cNvSpPr>
            <a:spLocks noGrp="1"/>
          </p:cNvSpPr>
          <p:nvPr>
            <p:ph type="body" sz="quarter" idx="12" hasCustomPrompt="1"/>
          </p:nvPr>
        </p:nvSpPr>
        <p:spPr>
          <a:xfrm>
            <a:off x="631881" y="527291"/>
            <a:ext cx="7993191" cy="1036441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>
            <a:lvl1pPr>
              <a:lnSpc>
                <a:spcPct val="100000"/>
              </a:lnSpc>
              <a:defRPr lang="ja-JP" altLang="en-US" sz="3013" b="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>
              <a:defRPr lang="ja-JP" altLang="en-US" sz="3013" b="0" smtClean="0"/>
            </a:lvl2pPr>
            <a:lvl3pPr>
              <a:defRPr lang="ja-JP" altLang="en-US" sz="3013" b="0" smtClean="0"/>
            </a:lvl3pPr>
            <a:lvl4pPr>
              <a:defRPr lang="ja-JP" altLang="en-US" sz="3013" b="0" smtClean="0"/>
            </a:lvl4pPr>
            <a:lvl5pPr>
              <a:defRPr lang="ja-JP" altLang="en-US" sz="3013" b="0"/>
            </a:lvl5pPr>
          </a:lstStyle>
          <a:p>
            <a:r>
              <a:rPr lang="ja-JP" altLang="en-US" dirty="0"/>
              <a:t>クライアント名 </a:t>
            </a:r>
            <a:r>
              <a:rPr lang="en-US" altLang="ja-JP" dirty="0"/>
              <a:t>MSP</a:t>
            </a:r>
            <a:r>
              <a:rPr lang="ja-JP" altLang="en-US" dirty="0"/>
              <a:t>ゴシック </a:t>
            </a:r>
            <a:r>
              <a:rPr lang="en-US" altLang="ja-JP" dirty="0"/>
              <a:t>20pt</a:t>
            </a:r>
          </a:p>
        </p:txBody>
      </p:sp>
      <p:sp>
        <p:nvSpPr>
          <p:cNvPr id="6" name="テキスト ボックス 5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Cover 3</a:t>
            </a:r>
            <a:endParaRPr lang="ja-JP" altLang="en-US" sz="904" dirty="0">
              <a:solidFill>
                <a:prstClr val="black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89" y="9366425"/>
            <a:ext cx="5565033" cy="31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グループ化 11"/>
          <p:cNvGrpSpPr/>
          <p:nvPr userDrawn="1"/>
        </p:nvGrpSpPr>
        <p:grpSpPr>
          <a:xfrm>
            <a:off x="2178760" y="-170711"/>
            <a:ext cx="7245658" cy="139687"/>
            <a:chOff x="1427495" y="-138636"/>
            <a:chExt cx="4747260" cy="92724"/>
          </a:xfrm>
        </p:grpSpPr>
        <p:sp>
          <p:nvSpPr>
            <p:cNvPr id="13" name="Line 236"/>
            <p:cNvSpPr>
              <a:spLocks noChangeShapeType="1"/>
            </p:cNvSpPr>
            <p:nvPr userDrawn="1"/>
          </p:nvSpPr>
          <p:spPr bwMode="auto">
            <a:xfrm>
              <a:off x="6030292" y="-13101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4" name="Line 237"/>
            <p:cNvSpPr>
              <a:spLocks noChangeShapeType="1"/>
            </p:cNvSpPr>
            <p:nvPr userDrawn="1"/>
          </p:nvSpPr>
          <p:spPr bwMode="auto">
            <a:xfrm>
              <a:off x="6174755" y="-13101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237"/>
            <p:cNvSpPr>
              <a:spLocks noChangeShapeType="1"/>
            </p:cNvSpPr>
            <p:nvPr userDrawn="1"/>
          </p:nvSpPr>
          <p:spPr bwMode="auto">
            <a:xfrm>
              <a:off x="1427495" y="-13863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グループ化 15"/>
          <p:cNvGrpSpPr/>
          <p:nvPr userDrawn="1"/>
        </p:nvGrpSpPr>
        <p:grpSpPr>
          <a:xfrm>
            <a:off x="2178760" y="10362708"/>
            <a:ext cx="7245658" cy="139687"/>
            <a:chOff x="1427495" y="6879384"/>
            <a:chExt cx="4747260" cy="92724"/>
          </a:xfrm>
        </p:grpSpPr>
        <p:sp>
          <p:nvSpPr>
            <p:cNvPr id="17" name="Line 236"/>
            <p:cNvSpPr>
              <a:spLocks noChangeShapeType="1"/>
            </p:cNvSpPr>
            <p:nvPr userDrawn="1"/>
          </p:nvSpPr>
          <p:spPr bwMode="auto">
            <a:xfrm>
              <a:off x="6030292" y="687938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237"/>
            <p:cNvSpPr>
              <a:spLocks noChangeShapeType="1"/>
            </p:cNvSpPr>
            <p:nvPr userDrawn="1"/>
          </p:nvSpPr>
          <p:spPr bwMode="auto">
            <a:xfrm>
              <a:off x="6174755" y="687938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9" name="Line 237"/>
            <p:cNvSpPr>
              <a:spLocks noChangeShapeType="1"/>
            </p:cNvSpPr>
            <p:nvPr userDrawn="1"/>
          </p:nvSpPr>
          <p:spPr bwMode="auto">
            <a:xfrm>
              <a:off x="1427495" y="688700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グループ化 2"/>
          <p:cNvGrpSpPr/>
          <p:nvPr userDrawn="1"/>
        </p:nvGrpSpPr>
        <p:grpSpPr>
          <a:xfrm>
            <a:off x="-161609" y="528531"/>
            <a:ext cx="123571" cy="5738465"/>
            <a:chOff x="-105884" y="350838"/>
            <a:chExt cx="80962" cy="3809184"/>
          </a:xfrm>
        </p:grpSpPr>
        <p:sp>
          <p:nvSpPr>
            <p:cNvPr id="21" name="Line 247"/>
            <p:cNvSpPr>
              <a:spLocks noChangeShapeType="1"/>
            </p:cNvSpPr>
            <p:nvPr userDrawn="1"/>
          </p:nvSpPr>
          <p:spPr bwMode="auto">
            <a:xfrm>
              <a:off x="-105884" y="4160022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110"/>
            <p:cNvSpPr>
              <a:spLocks noChangeShapeType="1"/>
            </p:cNvSpPr>
            <p:nvPr userDrawn="1"/>
          </p:nvSpPr>
          <p:spPr bwMode="auto">
            <a:xfrm>
              <a:off x="-105884" y="1038003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3" name="Line 112"/>
            <p:cNvSpPr>
              <a:spLocks noChangeShapeType="1"/>
            </p:cNvSpPr>
            <p:nvPr userDrawn="1"/>
          </p:nvSpPr>
          <p:spPr bwMode="auto">
            <a:xfrm>
              <a:off x="-105884" y="3545042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4" name="Line 112"/>
            <p:cNvSpPr>
              <a:spLocks noChangeShapeType="1"/>
            </p:cNvSpPr>
            <p:nvPr userDrawn="1"/>
          </p:nvSpPr>
          <p:spPr bwMode="auto">
            <a:xfrm>
              <a:off x="-105884" y="3284986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5" name="Line 110"/>
            <p:cNvSpPr>
              <a:spLocks noChangeShapeType="1"/>
            </p:cNvSpPr>
            <p:nvPr userDrawn="1"/>
          </p:nvSpPr>
          <p:spPr bwMode="auto">
            <a:xfrm>
              <a:off x="-105884" y="350838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6" name="Line 112"/>
            <p:cNvSpPr>
              <a:spLocks noChangeShapeType="1"/>
            </p:cNvSpPr>
            <p:nvPr userDrawn="1"/>
          </p:nvSpPr>
          <p:spPr bwMode="auto">
            <a:xfrm>
              <a:off x="-105884" y="1764002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6377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 本文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487875"/>
            <a:ext cx="13851925" cy="571579"/>
          </a:xfrm>
        </p:spPr>
        <p:txBody>
          <a:bodyPr lIns="54000"/>
          <a:lstStyle>
            <a:lvl1pPr>
              <a:defRPr baseline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r>
              <a:rPr lang="ja-JP" altLang="en-US" dirty="0"/>
              <a:t>タイトル</a:t>
            </a:r>
            <a:endParaRPr lang="en-US" dirty="0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LINE</a:t>
            </a:r>
            <a:r>
              <a:rPr lang="ja-JP" altLang="en-US" sz="904" dirty="0">
                <a:solidFill>
                  <a:prstClr val="black"/>
                </a:solidFill>
              </a:rPr>
              <a:t> 本文ページ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>
          <a:xfrm>
            <a:off x="631881" y="1549718"/>
            <a:ext cx="13851925" cy="387222"/>
          </a:xfrm>
        </p:spPr>
        <p:txBody>
          <a:bodyPr lIns="53975" tIns="53975" rIns="53975" bIns="53975">
            <a:spAutoFit/>
          </a:bodyPr>
          <a:lstStyle>
            <a:lvl1pPr>
              <a:spcBef>
                <a:spcPts val="603"/>
              </a:spcBef>
              <a:spcAft>
                <a:spcPts val="0"/>
              </a:spcAft>
              <a:defRPr sz="1808" b="1"/>
            </a:lvl1pPr>
            <a:lvl2pPr>
              <a:spcBef>
                <a:spcPts val="603"/>
              </a:spcBef>
              <a:spcAft>
                <a:spcPts val="0"/>
              </a:spcAft>
              <a:defRPr sz="1808" b="1"/>
            </a:lvl2pPr>
            <a:lvl3pPr>
              <a:spcBef>
                <a:spcPts val="603"/>
              </a:spcBef>
              <a:spcAft>
                <a:spcPts val="0"/>
              </a:spcAft>
              <a:defRPr sz="1808" b="1"/>
            </a:lvl3pPr>
            <a:lvl4pPr>
              <a:spcBef>
                <a:spcPts val="603"/>
              </a:spcBef>
              <a:spcAft>
                <a:spcPts val="0"/>
              </a:spcAft>
              <a:defRPr sz="1808" b="1"/>
            </a:lvl4pPr>
            <a:lvl5pPr>
              <a:spcBef>
                <a:spcPts val="603"/>
              </a:spcBef>
              <a:spcAft>
                <a:spcPts val="0"/>
              </a:spcAft>
              <a:defRPr sz="1808" b="1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sp>
        <p:nvSpPr>
          <p:cNvPr id="10" name="縦書きテキスト プレースホルダー 9"/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631881" y="1057550"/>
            <a:ext cx="13851925" cy="289374"/>
          </a:xfrm>
          <a:noFill/>
          <a:ln>
            <a:noFill/>
          </a:ln>
        </p:spPr>
        <p:txBody>
          <a:bodyPr vert="horz" lIns="54000" tIns="0" rIns="54000" bIns="0" rtlCol="0" anchor="ctr">
            <a:noAutofit/>
          </a:bodyPr>
          <a:lstStyle>
            <a:lvl1pPr>
              <a:defRPr lang="ja-JP" altLang="en-US" b="0" i="0" cap="none" baseline="0" smtClean="0">
                <a:solidFill>
                  <a:srgbClr val="000000"/>
                </a:solidFill>
              </a:defRPr>
            </a:lvl1pPr>
            <a:lvl2pPr>
              <a:defRPr lang="ja-JP" altLang="en-US" sz="1507" b="0" i="0" cap="none" baseline="0" smtClean="0"/>
            </a:lvl2pPr>
            <a:lvl3pPr>
              <a:defRPr lang="ja-JP" altLang="en-US" sz="1808" b="1" i="0" cap="all" smtClean="0"/>
            </a:lvl3pPr>
            <a:lvl4pPr>
              <a:defRPr lang="ja-JP" altLang="en-US" sz="1808" b="1" i="0" cap="all" smtClean="0"/>
            </a:lvl4pPr>
            <a:lvl5pPr>
              <a:defRPr lang="ja-JP" altLang="en-US" sz="1808" b="1" cap="all"/>
            </a:lvl5pPr>
          </a:lstStyle>
          <a:p>
            <a:pPr lvl="0"/>
            <a:r>
              <a:rPr lang="ja-JP" altLang="en-US" dirty="0"/>
              <a:t>サブタイトル（使用しない場合は削除可）</a:t>
            </a:r>
          </a:p>
        </p:txBody>
      </p:sp>
    </p:spTree>
    <p:extLst>
      <p:ext uri="{BB962C8B-B14F-4D97-AF65-F5344CB8AC3E}">
        <p14:creationId xmlns:p14="http://schemas.microsoft.com/office/powerpoint/2010/main" val="1886451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r 本文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-1" y="-1"/>
            <a:ext cx="15119352" cy="1388373"/>
          </a:xfrm>
          <a:prstGeom prst="rect">
            <a:avLst/>
          </a:prstGeom>
          <a:gradFill flip="none" rotWithShape="1">
            <a:gsLst>
              <a:gs pos="0">
                <a:srgbClr val="820000"/>
              </a:gs>
              <a:gs pos="100000">
                <a:schemeClr val="bg2"/>
              </a:gs>
              <a:gs pos="62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defTabSz="746147"/>
            <a:endParaRPr kumimoji="0" lang="en-US" sz="2862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487875"/>
            <a:ext cx="13851925" cy="571579"/>
          </a:xfrm>
        </p:spPr>
        <p:txBody>
          <a:bodyPr lIns="54000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r>
              <a:rPr lang="ja-JP" altLang="en-US" dirty="0"/>
              <a:t>タイトルの書式設定</a:t>
            </a:r>
            <a:endParaRPr lang="en-US" dirty="0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BAR</a:t>
            </a:r>
            <a:r>
              <a:rPr lang="ja-JP" altLang="en-US" sz="904" dirty="0">
                <a:solidFill>
                  <a:prstClr val="black"/>
                </a:solidFill>
              </a:rPr>
              <a:t> 本文ページ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>
          <a:xfrm>
            <a:off x="631881" y="1549718"/>
            <a:ext cx="13851925" cy="387222"/>
          </a:xfrm>
        </p:spPr>
        <p:txBody>
          <a:bodyPr lIns="53975" tIns="53975" rIns="53975" bIns="53975">
            <a:spAutoFit/>
          </a:bodyPr>
          <a:lstStyle>
            <a:lvl1pPr>
              <a:spcBef>
                <a:spcPts val="603"/>
              </a:spcBef>
              <a:spcAft>
                <a:spcPts val="0"/>
              </a:spcAft>
              <a:defRPr sz="1808" b="1"/>
            </a:lvl1pPr>
            <a:lvl2pPr>
              <a:spcBef>
                <a:spcPts val="603"/>
              </a:spcBef>
              <a:spcAft>
                <a:spcPts val="0"/>
              </a:spcAft>
              <a:defRPr sz="1808" b="1"/>
            </a:lvl2pPr>
            <a:lvl3pPr>
              <a:spcBef>
                <a:spcPts val="603"/>
              </a:spcBef>
              <a:spcAft>
                <a:spcPts val="0"/>
              </a:spcAft>
              <a:defRPr sz="1808" b="1"/>
            </a:lvl3pPr>
            <a:lvl4pPr>
              <a:spcBef>
                <a:spcPts val="603"/>
              </a:spcBef>
              <a:spcAft>
                <a:spcPts val="0"/>
              </a:spcAft>
              <a:defRPr sz="1808" b="1"/>
            </a:lvl4pPr>
            <a:lvl5pPr>
              <a:spcBef>
                <a:spcPts val="603"/>
              </a:spcBef>
              <a:spcAft>
                <a:spcPts val="0"/>
              </a:spcAft>
              <a:defRPr sz="1808" b="1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8" name="縦書きテキスト プレースホルダー 7"/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631881" y="1057550"/>
            <a:ext cx="13851925" cy="289374"/>
          </a:xfrm>
          <a:noFill/>
          <a:ln>
            <a:noFill/>
          </a:ln>
        </p:spPr>
        <p:txBody>
          <a:bodyPr vert="horz" lIns="54000" tIns="0" rIns="54000" bIns="0" rtlCol="0" anchor="ctr">
            <a:noAutofit/>
          </a:bodyPr>
          <a:lstStyle>
            <a:lvl1pPr>
              <a:defRPr lang="ja-JP" altLang="en-US" b="0" i="0" cap="none" baseline="0" smtClean="0">
                <a:solidFill>
                  <a:srgbClr val="FFFFFF"/>
                </a:solidFill>
              </a:defRPr>
            </a:lvl1pPr>
            <a:lvl2pPr>
              <a:defRPr lang="ja-JP" altLang="en-US" sz="1507" b="0" i="0" cap="none" baseline="0" smtClean="0"/>
            </a:lvl2pPr>
            <a:lvl3pPr>
              <a:defRPr lang="ja-JP" altLang="en-US" sz="1808" b="1" i="0" cap="all" smtClean="0"/>
            </a:lvl3pPr>
            <a:lvl4pPr>
              <a:defRPr lang="ja-JP" altLang="en-US" sz="1808" b="1" i="0" cap="all" smtClean="0"/>
            </a:lvl4pPr>
            <a:lvl5pPr>
              <a:defRPr lang="ja-JP" altLang="en-US" sz="1808" b="1" cap="all"/>
            </a:lvl5pPr>
          </a:lstStyle>
          <a:p>
            <a:pPr lvl="0"/>
            <a:r>
              <a:rPr lang="ja-JP" altLang="en-US" dirty="0"/>
              <a:t>サブタイトルの書式設定</a:t>
            </a: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11" name="テキスト ボックス 10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grpSp>
        <p:nvGrpSpPr>
          <p:cNvPr id="12" name="Group 83"/>
          <p:cNvGrpSpPr/>
          <p:nvPr userDrawn="1">
            <p:custDataLst>
              <p:tags r:id="rId1"/>
            </p:custDataLst>
          </p:nvPr>
        </p:nvGrpSpPr>
        <p:grpSpPr>
          <a:xfrm>
            <a:off x="631186" y="10363664"/>
            <a:ext cx="13853346" cy="128208"/>
            <a:chOff x="413544" y="-261938"/>
            <a:chExt cx="9076531" cy="247650"/>
          </a:xfrm>
        </p:grpSpPr>
        <p:sp>
          <p:nvSpPr>
            <p:cNvPr id="13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4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7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9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0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1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3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4" name="Line 239"/>
            <p:cNvSpPr>
              <a:spLocks noChangeShapeType="1"/>
            </p:cNvSpPr>
            <p:nvPr userDrawn="1"/>
          </p:nvSpPr>
          <p:spPr bwMode="auto">
            <a:xfrm>
              <a:off x="949007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Group 83"/>
          <p:cNvGrpSpPr/>
          <p:nvPr userDrawn="1">
            <p:custDataLst>
              <p:tags r:id="rId2"/>
            </p:custDataLst>
          </p:nvPr>
        </p:nvGrpSpPr>
        <p:grpSpPr>
          <a:xfrm>
            <a:off x="631185" y="-159062"/>
            <a:ext cx="13849712" cy="128208"/>
            <a:chOff x="413544" y="-261938"/>
            <a:chExt cx="9074150" cy="247650"/>
          </a:xfrm>
        </p:grpSpPr>
        <p:sp>
          <p:nvSpPr>
            <p:cNvPr id="26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7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8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9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0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1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2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3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4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5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6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7" name="Line 239"/>
            <p:cNvSpPr>
              <a:spLocks noChangeShapeType="1"/>
            </p:cNvSpPr>
            <p:nvPr userDrawn="1"/>
          </p:nvSpPr>
          <p:spPr bwMode="auto">
            <a:xfrm>
              <a:off x="94876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Group 136"/>
          <p:cNvGrpSpPr/>
          <p:nvPr userDrawn="1">
            <p:custDataLst>
              <p:tags r:id="rId3"/>
            </p:custDataLst>
          </p:nvPr>
        </p:nvGrpSpPr>
        <p:grpSpPr>
          <a:xfrm>
            <a:off x="-156163" y="484287"/>
            <a:ext cx="123571" cy="9530698"/>
            <a:chOff x="9926638" y="321469"/>
            <a:chExt cx="282575" cy="6326462"/>
          </a:xfrm>
        </p:grpSpPr>
        <p:sp>
          <p:nvSpPr>
            <p:cNvPr id="39" name="Line 243"/>
            <p:cNvSpPr>
              <a:spLocks noChangeShapeType="1"/>
            </p:cNvSpPr>
            <p:nvPr userDrawn="1"/>
          </p:nvSpPr>
          <p:spPr bwMode="auto">
            <a:xfrm>
              <a:off x="9926638" y="70088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0" name="Line 244"/>
            <p:cNvSpPr>
              <a:spLocks noChangeShapeType="1"/>
            </p:cNvSpPr>
            <p:nvPr userDrawn="1"/>
          </p:nvSpPr>
          <p:spPr bwMode="auto">
            <a:xfrm>
              <a:off x="9926638" y="123344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1" name="Line 246"/>
            <p:cNvSpPr>
              <a:spLocks noChangeShapeType="1"/>
            </p:cNvSpPr>
            <p:nvPr userDrawn="1"/>
          </p:nvSpPr>
          <p:spPr bwMode="auto">
            <a:xfrm>
              <a:off x="9926638" y="37634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2" name="Line 247"/>
            <p:cNvSpPr>
              <a:spLocks noChangeShapeType="1"/>
            </p:cNvSpPr>
            <p:nvPr userDrawn="1"/>
          </p:nvSpPr>
          <p:spPr bwMode="auto">
            <a:xfrm>
              <a:off x="9926638" y="412942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3" name="Line 248"/>
            <p:cNvSpPr>
              <a:spLocks noChangeShapeType="1"/>
            </p:cNvSpPr>
            <p:nvPr userDrawn="1"/>
          </p:nvSpPr>
          <p:spPr bwMode="auto">
            <a:xfrm>
              <a:off x="9926638" y="623570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4" name="Line 249"/>
            <p:cNvSpPr>
              <a:spLocks noChangeShapeType="1"/>
            </p:cNvSpPr>
            <p:nvPr userDrawn="1"/>
          </p:nvSpPr>
          <p:spPr bwMode="auto">
            <a:xfrm>
              <a:off x="9926638" y="643493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5" name="Line 110"/>
            <p:cNvSpPr>
              <a:spLocks noChangeShapeType="1"/>
            </p:cNvSpPr>
            <p:nvPr userDrawn="1"/>
          </p:nvSpPr>
          <p:spPr bwMode="auto">
            <a:xfrm>
              <a:off x="9926638" y="32146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6" name="Line 110"/>
            <p:cNvSpPr>
              <a:spLocks noChangeShapeType="1"/>
            </p:cNvSpPr>
            <p:nvPr userDrawn="1"/>
          </p:nvSpPr>
          <p:spPr bwMode="auto">
            <a:xfrm>
              <a:off x="9926638" y="102631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7" name="Line 112"/>
            <p:cNvSpPr>
              <a:spLocks noChangeShapeType="1"/>
            </p:cNvSpPr>
            <p:nvPr userDrawn="1"/>
          </p:nvSpPr>
          <p:spPr bwMode="auto">
            <a:xfrm>
              <a:off x="9926638" y="34949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8" name="Line 110"/>
            <p:cNvSpPr>
              <a:spLocks noChangeShapeType="1"/>
            </p:cNvSpPr>
            <p:nvPr userDrawn="1"/>
          </p:nvSpPr>
          <p:spPr bwMode="auto">
            <a:xfrm>
              <a:off x="9926638" y="90855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9" name="Line 244"/>
            <p:cNvSpPr>
              <a:spLocks noChangeShapeType="1"/>
            </p:cNvSpPr>
            <p:nvPr userDrawn="1"/>
          </p:nvSpPr>
          <p:spPr bwMode="auto">
            <a:xfrm>
              <a:off x="9926638" y="1392334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0" name="Line 112"/>
            <p:cNvSpPr>
              <a:spLocks noChangeShapeType="1"/>
            </p:cNvSpPr>
            <p:nvPr userDrawn="1"/>
          </p:nvSpPr>
          <p:spPr bwMode="auto">
            <a:xfrm>
              <a:off x="9926638" y="2266423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1" name="Line 112"/>
            <p:cNvSpPr>
              <a:spLocks noChangeShapeType="1"/>
            </p:cNvSpPr>
            <p:nvPr userDrawn="1"/>
          </p:nvSpPr>
          <p:spPr bwMode="auto">
            <a:xfrm>
              <a:off x="9926638" y="190278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2" name="Line 246"/>
            <p:cNvSpPr>
              <a:spLocks noChangeShapeType="1"/>
            </p:cNvSpPr>
            <p:nvPr userDrawn="1"/>
          </p:nvSpPr>
          <p:spPr bwMode="auto">
            <a:xfrm>
              <a:off x="9926638" y="38822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3" name="Line 247"/>
            <p:cNvSpPr>
              <a:spLocks noChangeShapeType="1"/>
            </p:cNvSpPr>
            <p:nvPr userDrawn="1"/>
          </p:nvSpPr>
          <p:spPr bwMode="auto">
            <a:xfrm>
              <a:off x="9926638" y="42575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4" name="Line 247"/>
            <p:cNvSpPr>
              <a:spLocks noChangeShapeType="1"/>
            </p:cNvSpPr>
            <p:nvPr userDrawn="1"/>
          </p:nvSpPr>
          <p:spPr bwMode="auto">
            <a:xfrm>
              <a:off x="9926638" y="46188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5" name="Line 110"/>
            <p:cNvSpPr>
              <a:spLocks noChangeShapeType="1"/>
            </p:cNvSpPr>
            <p:nvPr userDrawn="1"/>
          </p:nvSpPr>
          <p:spPr bwMode="auto">
            <a:xfrm>
              <a:off x="9926638" y="3675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6" name="Line 249"/>
            <p:cNvSpPr>
              <a:spLocks noChangeShapeType="1"/>
            </p:cNvSpPr>
            <p:nvPr userDrawn="1"/>
          </p:nvSpPr>
          <p:spPr bwMode="auto">
            <a:xfrm>
              <a:off x="9926638" y="66479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Group 136"/>
          <p:cNvGrpSpPr/>
          <p:nvPr userDrawn="1">
            <p:custDataLst>
              <p:tags r:id="rId4"/>
            </p:custDataLst>
          </p:nvPr>
        </p:nvGrpSpPr>
        <p:grpSpPr>
          <a:xfrm>
            <a:off x="15150851" y="484287"/>
            <a:ext cx="123571" cy="9530698"/>
            <a:chOff x="9926638" y="321469"/>
            <a:chExt cx="282575" cy="6326462"/>
          </a:xfrm>
        </p:grpSpPr>
        <p:sp>
          <p:nvSpPr>
            <p:cNvPr id="58" name="Line 243"/>
            <p:cNvSpPr>
              <a:spLocks noChangeShapeType="1"/>
            </p:cNvSpPr>
            <p:nvPr userDrawn="1"/>
          </p:nvSpPr>
          <p:spPr bwMode="auto">
            <a:xfrm>
              <a:off x="9926638" y="70088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9" name="Line 244"/>
            <p:cNvSpPr>
              <a:spLocks noChangeShapeType="1"/>
            </p:cNvSpPr>
            <p:nvPr userDrawn="1"/>
          </p:nvSpPr>
          <p:spPr bwMode="auto">
            <a:xfrm>
              <a:off x="9926638" y="123344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0" name="Line 246"/>
            <p:cNvSpPr>
              <a:spLocks noChangeShapeType="1"/>
            </p:cNvSpPr>
            <p:nvPr userDrawn="1"/>
          </p:nvSpPr>
          <p:spPr bwMode="auto">
            <a:xfrm>
              <a:off x="9926638" y="37634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1" name="Line 247"/>
            <p:cNvSpPr>
              <a:spLocks noChangeShapeType="1"/>
            </p:cNvSpPr>
            <p:nvPr userDrawn="1"/>
          </p:nvSpPr>
          <p:spPr bwMode="auto">
            <a:xfrm>
              <a:off x="9926638" y="412942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2" name="Line 248"/>
            <p:cNvSpPr>
              <a:spLocks noChangeShapeType="1"/>
            </p:cNvSpPr>
            <p:nvPr userDrawn="1"/>
          </p:nvSpPr>
          <p:spPr bwMode="auto">
            <a:xfrm>
              <a:off x="9926638" y="623570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3" name="Line 249"/>
            <p:cNvSpPr>
              <a:spLocks noChangeShapeType="1"/>
            </p:cNvSpPr>
            <p:nvPr userDrawn="1"/>
          </p:nvSpPr>
          <p:spPr bwMode="auto">
            <a:xfrm>
              <a:off x="9926638" y="643493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4" name="Line 110"/>
            <p:cNvSpPr>
              <a:spLocks noChangeShapeType="1"/>
            </p:cNvSpPr>
            <p:nvPr userDrawn="1"/>
          </p:nvSpPr>
          <p:spPr bwMode="auto">
            <a:xfrm>
              <a:off x="9926638" y="32146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5" name="Line 110"/>
            <p:cNvSpPr>
              <a:spLocks noChangeShapeType="1"/>
            </p:cNvSpPr>
            <p:nvPr userDrawn="1"/>
          </p:nvSpPr>
          <p:spPr bwMode="auto">
            <a:xfrm>
              <a:off x="9926638" y="102631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6" name="Line 112"/>
            <p:cNvSpPr>
              <a:spLocks noChangeShapeType="1"/>
            </p:cNvSpPr>
            <p:nvPr userDrawn="1"/>
          </p:nvSpPr>
          <p:spPr bwMode="auto">
            <a:xfrm>
              <a:off x="9926638" y="34949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7" name="Line 110"/>
            <p:cNvSpPr>
              <a:spLocks noChangeShapeType="1"/>
            </p:cNvSpPr>
            <p:nvPr userDrawn="1"/>
          </p:nvSpPr>
          <p:spPr bwMode="auto">
            <a:xfrm>
              <a:off x="9926638" y="90855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8" name="Line 244"/>
            <p:cNvSpPr>
              <a:spLocks noChangeShapeType="1"/>
            </p:cNvSpPr>
            <p:nvPr userDrawn="1"/>
          </p:nvSpPr>
          <p:spPr bwMode="auto">
            <a:xfrm>
              <a:off x="9926638" y="1392334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9" name="Line 112"/>
            <p:cNvSpPr>
              <a:spLocks noChangeShapeType="1"/>
            </p:cNvSpPr>
            <p:nvPr userDrawn="1"/>
          </p:nvSpPr>
          <p:spPr bwMode="auto">
            <a:xfrm>
              <a:off x="9926638" y="2266423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0" name="Line 112"/>
            <p:cNvSpPr>
              <a:spLocks noChangeShapeType="1"/>
            </p:cNvSpPr>
            <p:nvPr userDrawn="1"/>
          </p:nvSpPr>
          <p:spPr bwMode="auto">
            <a:xfrm>
              <a:off x="9926638" y="190278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1" name="Line 246"/>
            <p:cNvSpPr>
              <a:spLocks noChangeShapeType="1"/>
            </p:cNvSpPr>
            <p:nvPr userDrawn="1"/>
          </p:nvSpPr>
          <p:spPr bwMode="auto">
            <a:xfrm>
              <a:off x="9926638" y="38822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2" name="Line 247"/>
            <p:cNvSpPr>
              <a:spLocks noChangeShapeType="1"/>
            </p:cNvSpPr>
            <p:nvPr userDrawn="1"/>
          </p:nvSpPr>
          <p:spPr bwMode="auto">
            <a:xfrm>
              <a:off x="9926638" y="42575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3" name="Line 247"/>
            <p:cNvSpPr>
              <a:spLocks noChangeShapeType="1"/>
            </p:cNvSpPr>
            <p:nvPr userDrawn="1"/>
          </p:nvSpPr>
          <p:spPr bwMode="auto">
            <a:xfrm>
              <a:off x="9926638" y="46188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4" name="Line 110"/>
            <p:cNvSpPr>
              <a:spLocks noChangeShapeType="1"/>
            </p:cNvSpPr>
            <p:nvPr userDrawn="1"/>
          </p:nvSpPr>
          <p:spPr bwMode="auto">
            <a:xfrm>
              <a:off x="9926638" y="3675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5" name="Line 249"/>
            <p:cNvSpPr>
              <a:spLocks noChangeShapeType="1"/>
            </p:cNvSpPr>
            <p:nvPr userDrawn="1"/>
          </p:nvSpPr>
          <p:spPr bwMode="auto">
            <a:xfrm>
              <a:off x="9926638" y="66479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3151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大規模会場講演用　本文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/>
          <p:nvPr userDrawn="1"/>
        </p:nvSpPr>
        <p:spPr bwMode="gray">
          <a:xfrm>
            <a:off x="-1" y="-1"/>
            <a:ext cx="15119352" cy="1388373"/>
          </a:xfrm>
          <a:prstGeom prst="rect">
            <a:avLst/>
          </a:prstGeom>
          <a:gradFill flip="none" rotWithShape="1">
            <a:gsLst>
              <a:gs pos="0">
                <a:srgbClr val="820000"/>
              </a:gs>
              <a:gs pos="100000">
                <a:schemeClr val="bg2"/>
              </a:gs>
              <a:gs pos="62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defTabSz="746147"/>
            <a:endParaRPr kumimoji="0" lang="en-US" sz="2862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392660"/>
            <a:ext cx="13851925" cy="705033"/>
          </a:xfrm>
        </p:spPr>
        <p:txBody>
          <a:bodyPr vert="horz" lIns="54000" tIns="0" rIns="54000" bIns="0" rtlCol="0" anchor="b" anchorCtr="0">
            <a:noAutofit/>
          </a:bodyPr>
          <a:lstStyle>
            <a:lvl1pPr>
              <a:defRPr lang="en-US" sz="4520" b="1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defTabSz="688772">
              <a:lnSpc>
                <a:spcPct val="100000"/>
              </a:lnSpc>
            </a:pPr>
            <a:r>
              <a:rPr lang="ja-JP" altLang="en-US" dirty="0"/>
              <a:t>タイトルの書式設定</a:t>
            </a:r>
            <a:endParaRPr lang="en-US" dirty="0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3825483" y="-201429"/>
            <a:ext cx="1293871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746147"/>
            <a:r>
              <a:rPr lang="ja-JP" altLang="en-US" sz="904" dirty="0">
                <a:solidFill>
                  <a:prstClr val="black"/>
                </a:solidFill>
              </a:rPr>
              <a:t>大規模講演用本文ページ</a:t>
            </a: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>
          <a:xfrm>
            <a:off x="631881" y="1549718"/>
            <a:ext cx="13851925" cy="2735044"/>
          </a:xfrm>
        </p:spPr>
        <p:txBody>
          <a:bodyPr vert="horz" lIns="53975" tIns="53975" rIns="53975" bIns="53975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ja-JP" altLang="en-US" sz="3013" b="1" dirty="0" smtClean="0"/>
            </a:lvl1pPr>
            <a:lvl2pPr marL="884014" indent="-42844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defRPr lang="ja-JP" altLang="en-US" sz="3013" b="1" dirty="0" smtClean="0"/>
            </a:lvl2pPr>
            <a:lvl3pPr marL="1361273" indent="-47183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ja-JP" altLang="en-US" sz="3013" b="1" dirty="0" smtClean="0"/>
            </a:lvl3pPr>
            <a:lvl4pPr marL="1800569" indent="-43387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ja-JP" altLang="en-US" sz="3013" b="1" dirty="0" smtClean="0"/>
            </a:lvl4pPr>
            <a:lvl5pPr marL="2234441" indent="-43387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ja-JP" altLang="en-US" sz="3013" b="1" dirty="0"/>
            </a:lvl5pPr>
          </a:lstStyle>
          <a:p>
            <a:pPr lvl="0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マスター テキストの書式設定</a:t>
            </a:r>
          </a:p>
          <a:p>
            <a:pPr lvl="1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0" name="Group 83"/>
          <p:cNvGrpSpPr/>
          <p:nvPr userDrawn="1">
            <p:custDataLst>
              <p:tags r:id="rId1"/>
            </p:custDataLst>
          </p:nvPr>
        </p:nvGrpSpPr>
        <p:grpSpPr>
          <a:xfrm>
            <a:off x="631186" y="10363664"/>
            <a:ext cx="13853346" cy="128208"/>
            <a:chOff x="413544" y="-261938"/>
            <a:chExt cx="9076531" cy="247650"/>
          </a:xfrm>
        </p:grpSpPr>
        <p:sp>
          <p:nvSpPr>
            <p:cNvPr id="11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4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7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9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0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1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239"/>
            <p:cNvSpPr>
              <a:spLocks noChangeShapeType="1"/>
            </p:cNvSpPr>
            <p:nvPr userDrawn="1"/>
          </p:nvSpPr>
          <p:spPr bwMode="auto">
            <a:xfrm>
              <a:off x="949007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Group 83"/>
          <p:cNvGrpSpPr/>
          <p:nvPr userDrawn="1">
            <p:custDataLst>
              <p:tags r:id="rId2"/>
            </p:custDataLst>
          </p:nvPr>
        </p:nvGrpSpPr>
        <p:grpSpPr>
          <a:xfrm>
            <a:off x="631185" y="-159062"/>
            <a:ext cx="13849712" cy="128208"/>
            <a:chOff x="413544" y="-261938"/>
            <a:chExt cx="9074150" cy="247650"/>
          </a:xfrm>
        </p:grpSpPr>
        <p:sp>
          <p:nvSpPr>
            <p:cNvPr id="24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5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6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7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8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9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0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1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2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3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4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5" name="Line 239"/>
            <p:cNvSpPr>
              <a:spLocks noChangeShapeType="1"/>
            </p:cNvSpPr>
            <p:nvPr userDrawn="1"/>
          </p:nvSpPr>
          <p:spPr bwMode="auto">
            <a:xfrm>
              <a:off x="94876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グループ化 2"/>
          <p:cNvGrpSpPr/>
          <p:nvPr userDrawn="1"/>
        </p:nvGrpSpPr>
        <p:grpSpPr>
          <a:xfrm>
            <a:off x="-156163" y="393410"/>
            <a:ext cx="123571" cy="9621576"/>
            <a:chOff x="-102316" y="261144"/>
            <a:chExt cx="80962" cy="6386787"/>
          </a:xfrm>
        </p:grpSpPr>
        <p:sp>
          <p:nvSpPr>
            <p:cNvPr id="37" name="Line 243"/>
            <p:cNvSpPr>
              <a:spLocks noChangeShapeType="1"/>
            </p:cNvSpPr>
            <p:nvPr userDrawn="1"/>
          </p:nvSpPr>
          <p:spPr bwMode="auto">
            <a:xfrm>
              <a:off x="-102316" y="728647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8" name="Line 244"/>
            <p:cNvSpPr>
              <a:spLocks noChangeShapeType="1"/>
            </p:cNvSpPr>
            <p:nvPr userDrawn="1"/>
          </p:nvSpPr>
          <p:spPr bwMode="auto">
            <a:xfrm>
              <a:off x="-102316" y="1233440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9" name="Line 246"/>
            <p:cNvSpPr>
              <a:spLocks noChangeShapeType="1"/>
            </p:cNvSpPr>
            <p:nvPr userDrawn="1"/>
          </p:nvSpPr>
          <p:spPr bwMode="auto">
            <a:xfrm>
              <a:off x="-102316" y="3763407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0" name="Line 247"/>
            <p:cNvSpPr>
              <a:spLocks noChangeShapeType="1"/>
            </p:cNvSpPr>
            <p:nvPr userDrawn="1"/>
          </p:nvSpPr>
          <p:spPr bwMode="auto">
            <a:xfrm>
              <a:off x="-102316" y="4129422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1" name="Line 248"/>
            <p:cNvSpPr>
              <a:spLocks noChangeShapeType="1"/>
            </p:cNvSpPr>
            <p:nvPr userDrawn="1"/>
          </p:nvSpPr>
          <p:spPr bwMode="auto">
            <a:xfrm>
              <a:off x="-102316" y="6235700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2" name="Line 249"/>
            <p:cNvSpPr>
              <a:spLocks noChangeShapeType="1"/>
            </p:cNvSpPr>
            <p:nvPr userDrawn="1"/>
          </p:nvSpPr>
          <p:spPr bwMode="auto">
            <a:xfrm>
              <a:off x="-102316" y="6434932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3" name="Line 110"/>
            <p:cNvSpPr>
              <a:spLocks noChangeShapeType="1"/>
            </p:cNvSpPr>
            <p:nvPr userDrawn="1"/>
          </p:nvSpPr>
          <p:spPr bwMode="auto">
            <a:xfrm>
              <a:off x="-102316" y="261144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4" name="Line 110"/>
            <p:cNvSpPr>
              <a:spLocks noChangeShapeType="1"/>
            </p:cNvSpPr>
            <p:nvPr userDrawn="1"/>
          </p:nvSpPr>
          <p:spPr bwMode="auto">
            <a:xfrm>
              <a:off x="-102316" y="1026319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5" name="Line 112"/>
            <p:cNvSpPr>
              <a:spLocks noChangeShapeType="1"/>
            </p:cNvSpPr>
            <p:nvPr userDrawn="1"/>
          </p:nvSpPr>
          <p:spPr bwMode="auto">
            <a:xfrm>
              <a:off x="-102316" y="349497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6" name="Line 110"/>
            <p:cNvSpPr>
              <a:spLocks noChangeShapeType="1"/>
            </p:cNvSpPr>
            <p:nvPr userDrawn="1"/>
          </p:nvSpPr>
          <p:spPr bwMode="auto">
            <a:xfrm>
              <a:off x="-102316" y="90855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7" name="Line 244"/>
            <p:cNvSpPr>
              <a:spLocks noChangeShapeType="1"/>
            </p:cNvSpPr>
            <p:nvPr userDrawn="1"/>
          </p:nvSpPr>
          <p:spPr bwMode="auto">
            <a:xfrm>
              <a:off x="-102316" y="1392334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8" name="Line 112"/>
            <p:cNvSpPr>
              <a:spLocks noChangeShapeType="1"/>
            </p:cNvSpPr>
            <p:nvPr userDrawn="1"/>
          </p:nvSpPr>
          <p:spPr bwMode="auto">
            <a:xfrm>
              <a:off x="-102316" y="2266423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9" name="Line 112"/>
            <p:cNvSpPr>
              <a:spLocks noChangeShapeType="1"/>
            </p:cNvSpPr>
            <p:nvPr userDrawn="1"/>
          </p:nvSpPr>
          <p:spPr bwMode="auto">
            <a:xfrm>
              <a:off x="-102316" y="1902789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0" name="Line 246"/>
            <p:cNvSpPr>
              <a:spLocks noChangeShapeType="1"/>
            </p:cNvSpPr>
            <p:nvPr userDrawn="1"/>
          </p:nvSpPr>
          <p:spPr bwMode="auto">
            <a:xfrm>
              <a:off x="-102316" y="38822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1" name="Line 247"/>
            <p:cNvSpPr>
              <a:spLocks noChangeShapeType="1"/>
            </p:cNvSpPr>
            <p:nvPr userDrawn="1"/>
          </p:nvSpPr>
          <p:spPr bwMode="auto">
            <a:xfrm>
              <a:off x="-102316" y="425757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2" name="Line 247"/>
            <p:cNvSpPr>
              <a:spLocks noChangeShapeType="1"/>
            </p:cNvSpPr>
            <p:nvPr userDrawn="1"/>
          </p:nvSpPr>
          <p:spPr bwMode="auto">
            <a:xfrm>
              <a:off x="-102316" y="46188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4" name="Line 249"/>
            <p:cNvSpPr>
              <a:spLocks noChangeShapeType="1"/>
            </p:cNvSpPr>
            <p:nvPr userDrawn="1"/>
          </p:nvSpPr>
          <p:spPr bwMode="auto">
            <a:xfrm>
              <a:off x="-102316" y="66479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グループ化 73"/>
          <p:cNvGrpSpPr/>
          <p:nvPr userDrawn="1"/>
        </p:nvGrpSpPr>
        <p:grpSpPr>
          <a:xfrm>
            <a:off x="15150851" y="393410"/>
            <a:ext cx="123571" cy="9621576"/>
            <a:chOff x="-102316" y="261144"/>
            <a:chExt cx="80962" cy="6386787"/>
          </a:xfrm>
        </p:grpSpPr>
        <p:sp>
          <p:nvSpPr>
            <p:cNvPr id="75" name="Line 243"/>
            <p:cNvSpPr>
              <a:spLocks noChangeShapeType="1"/>
            </p:cNvSpPr>
            <p:nvPr userDrawn="1"/>
          </p:nvSpPr>
          <p:spPr bwMode="auto">
            <a:xfrm>
              <a:off x="-102316" y="728647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6" name="Line 244"/>
            <p:cNvSpPr>
              <a:spLocks noChangeShapeType="1"/>
            </p:cNvSpPr>
            <p:nvPr userDrawn="1"/>
          </p:nvSpPr>
          <p:spPr bwMode="auto">
            <a:xfrm>
              <a:off x="-102316" y="1233440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7" name="Line 246"/>
            <p:cNvSpPr>
              <a:spLocks noChangeShapeType="1"/>
            </p:cNvSpPr>
            <p:nvPr userDrawn="1"/>
          </p:nvSpPr>
          <p:spPr bwMode="auto">
            <a:xfrm>
              <a:off x="-102316" y="3763407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8" name="Line 247"/>
            <p:cNvSpPr>
              <a:spLocks noChangeShapeType="1"/>
            </p:cNvSpPr>
            <p:nvPr userDrawn="1"/>
          </p:nvSpPr>
          <p:spPr bwMode="auto">
            <a:xfrm>
              <a:off x="-102316" y="4129422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9" name="Line 248"/>
            <p:cNvSpPr>
              <a:spLocks noChangeShapeType="1"/>
            </p:cNvSpPr>
            <p:nvPr userDrawn="1"/>
          </p:nvSpPr>
          <p:spPr bwMode="auto">
            <a:xfrm>
              <a:off x="-102316" y="6235700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0" name="Line 249"/>
            <p:cNvSpPr>
              <a:spLocks noChangeShapeType="1"/>
            </p:cNvSpPr>
            <p:nvPr userDrawn="1"/>
          </p:nvSpPr>
          <p:spPr bwMode="auto">
            <a:xfrm>
              <a:off x="-102316" y="6434932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1" name="Line 110"/>
            <p:cNvSpPr>
              <a:spLocks noChangeShapeType="1"/>
            </p:cNvSpPr>
            <p:nvPr userDrawn="1"/>
          </p:nvSpPr>
          <p:spPr bwMode="auto">
            <a:xfrm>
              <a:off x="-102316" y="261144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2" name="Line 110"/>
            <p:cNvSpPr>
              <a:spLocks noChangeShapeType="1"/>
            </p:cNvSpPr>
            <p:nvPr userDrawn="1"/>
          </p:nvSpPr>
          <p:spPr bwMode="auto">
            <a:xfrm>
              <a:off x="-102316" y="1026319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3" name="Line 112"/>
            <p:cNvSpPr>
              <a:spLocks noChangeShapeType="1"/>
            </p:cNvSpPr>
            <p:nvPr userDrawn="1"/>
          </p:nvSpPr>
          <p:spPr bwMode="auto">
            <a:xfrm>
              <a:off x="-102316" y="349497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4" name="Line 110"/>
            <p:cNvSpPr>
              <a:spLocks noChangeShapeType="1"/>
            </p:cNvSpPr>
            <p:nvPr userDrawn="1"/>
          </p:nvSpPr>
          <p:spPr bwMode="auto">
            <a:xfrm>
              <a:off x="-102316" y="90855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5" name="Line 244"/>
            <p:cNvSpPr>
              <a:spLocks noChangeShapeType="1"/>
            </p:cNvSpPr>
            <p:nvPr userDrawn="1"/>
          </p:nvSpPr>
          <p:spPr bwMode="auto">
            <a:xfrm>
              <a:off x="-102316" y="1392334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6" name="Line 112"/>
            <p:cNvSpPr>
              <a:spLocks noChangeShapeType="1"/>
            </p:cNvSpPr>
            <p:nvPr userDrawn="1"/>
          </p:nvSpPr>
          <p:spPr bwMode="auto">
            <a:xfrm>
              <a:off x="-102316" y="2266423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7" name="Line 112"/>
            <p:cNvSpPr>
              <a:spLocks noChangeShapeType="1"/>
            </p:cNvSpPr>
            <p:nvPr userDrawn="1"/>
          </p:nvSpPr>
          <p:spPr bwMode="auto">
            <a:xfrm>
              <a:off x="-102316" y="1902789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8" name="Line 246"/>
            <p:cNvSpPr>
              <a:spLocks noChangeShapeType="1"/>
            </p:cNvSpPr>
            <p:nvPr userDrawn="1"/>
          </p:nvSpPr>
          <p:spPr bwMode="auto">
            <a:xfrm>
              <a:off x="-102316" y="38822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9" name="Line 247"/>
            <p:cNvSpPr>
              <a:spLocks noChangeShapeType="1"/>
            </p:cNvSpPr>
            <p:nvPr userDrawn="1"/>
          </p:nvSpPr>
          <p:spPr bwMode="auto">
            <a:xfrm>
              <a:off x="-102316" y="425757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0" name="Line 247"/>
            <p:cNvSpPr>
              <a:spLocks noChangeShapeType="1"/>
            </p:cNvSpPr>
            <p:nvPr userDrawn="1"/>
          </p:nvSpPr>
          <p:spPr bwMode="auto">
            <a:xfrm>
              <a:off x="-102316" y="46188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1" name="Line 249"/>
            <p:cNvSpPr>
              <a:spLocks noChangeShapeType="1"/>
            </p:cNvSpPr>
            <p:nvPr userDrawn="1"/>
          </p:nvSpPr>
          <p:spPr bwMode="auto">
            <a:xfrm>
              <a:off x="-102316" y="66479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583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ne/Bar 章区切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3080212"/>
            <a:ext cx="13851925" cy="1852852"/>
          </a:xfrm>
        </p:spPr>
        <p:txBody>
          <a:bodyPr anchor="t"/>
          <a:lstStyle>
            <a:lvl1pPr>
              <a:lnSpc>
                <a:spcPts val="4571"/>
              </a:lnSpc>
              <a:defRPr sz="3616" baseline="0"/>
            </a:lvl1pPr>
          </a:lstStyle>
          <a:p>
            <a:r>
              <a:rPr lang="ja-JP" altLang="en-US" dirty="0"/>
              <a:t>章区切り </a:t>
            </a:r>
            <a:r>
              <a:rPr lang="en-US" altLang="ja-JP" dirty="0"/>
              <a:t>MSP</a:t>
            </a:r>
            <a:r>
              <a:rPr lang="ja-JP" altLang="en-US" dirty="0"/>
              <a:t>ゴシック </a:t>
            </a:r>
            <a:r>
              <a:rPr lang="en-US" altLang="ja-JP" dirty="0"/>
              <a:t>24pt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31881" y="4954244"/>
            <a:ext cx="13851925" cy="18281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1pPr>
            <a:lvl2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2pPr>
            <a:lvl3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3pPr>
            <a:lvl4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4pPr>
            <a:lvl5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33713" y="2740704"/>
            <a:ext cx="13851925" cy="0"/>
          </a:xfrm>
          <a:prstGeom prst="line">
            <a:avLst/>
          </a:prstGeom>
          <a:ln w="9525" cap="rnd">
            <a:solidFill>
              <a:srgbClr val="E6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ja-JP" altLang="en-US" sz="904" dirty="0">
                <a:solidFill>
                  <a:prstClr val="black"/>
                </a:solidFill>
              </a:rPr>
              <a:t>章区切り</a:t>
            </a: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10" name="テキスト ボックス 9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grpSp>
        <p:nvGrpSpPr>
          <p:cNvPr id="3" name="グループ化 2"/>
          <p:cNvGrpSpPr/>
          <p:nvPr userDrawn="1"/>
        </p:nvGrpSpPr>
        <p:grpSpPr>
          <a:xfrm>
            <a:off x="-161609" y="3080213"/>
            <a:ext cx="123571" cy="3702195"/>
            <a:chOff x="-105884" y="2044640"/>
            <a:chExt cx="80962" cy="2457511"/>
          </a:xfrm>
        </p:grpSpPr>
        <p:sp>
          <p:nvSpPr>
            <p:cNvPr id="13" name="Line 247"/>
            <p:cNvSpPr>
              <a:spLocks noChangeShapeType="1"/>
            </p:cNvSpPr>
            <p:nvPr userDrawn="1"/>
          </p:nvSpPr>
          <p:spPr bwMode="auto">
            <a:xfrm>
              <a:off x="-105884" y="4502151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112"/>
            <p:cNvSpPr>
              <a:spLocks noChangeShapeType="1"/>
            </p:cNvSpPr>
            <p:nvPr userDrawn="1"/>
          </p:nvSpPr>
          <p:spPr bwMode="auto">
            <a:xfrm>
              <a:off x="-105884" y="3288619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" name="Line 112"/>
            <p:cNvSpPr>
              <a:spLocks noChangeShapeType="1"/>
            </p:cNvSpPr>
            <p:nvPr userDrawn="1"/>
          </p:nvSpPr>
          <p:spPr bwMode="auto">
            <a:xfrm>
              <a:off x="-105884" y="3274560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112"/>
            <p:cNvSpPr>
              <a:spLocks noChangeShapeType="1"/>
            </p:cNvSpPr>
            <p:nvPr userDrawn="1"/>
          </p:nvSpPr>
          <p:spPr bwMode="auto">
            <a:xfrm>
              <a:off x="-105884" y="2044640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6556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E7C-F099-44C0-B442-899726DD712F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0135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ne/Bar Append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3080212"/>
            <a:ext cx="13851925" cy="1852852"/>
          </a:xfrm>
        </p:spPr>
        <p:txBody>
          <a:bodyPr anchor="t"/>
          <a:lstStyle>
            <a:lvl1pPr>
              <a:lnSpc>
                <a:spcPts val="4571"/>
              </a:lnSpc>
              <a:defRPr sz="3616" baseline="0"/>
            </a:lvl1pPr>
          </a:lstStyle>
          <a:p>
            <a:r>
              <a:rPr lang="en-US" altLang="ja-JP" dirty="0"/>
              <a:t>Appendix</a:t>
            </a:r>
            <a:r>
              <a:rPr lang="ja-JP" altLang="en-US" dirty="0"/>
              <a:t> </a:t>
            </a:r>
            <a:r>
              <a:rPr lang="en-US" altLang="ja-JP" dirty="0"/>
              <a:t>MSP</a:t>
            </a:r>
            <a:r>
              <a:rPr lang="ja-JP" altLang="en-US" dirty="0"/>
              <a:t>ゴシック </a:t>
            </a:r>
            <a:r>
              <a:rPr lang="en-US" altLang="ja-JP" dirty="0"/>
              <a:t>24pt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31881" y="4954244"/>
            <a:ext cx="13851925" cy="18281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1pPr>
            <a:lvl2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2pPr>
            <a:lvl3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3pPr>
            <a:lvl4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4pPr>
            <a:lvl5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1657" b="1" i="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31881" y="2740704"/>
            <a:ext cx="13851925" cy="0"/>
          </a:xfrm>
          <a:prstGeom prst="line">
            <a:avLst/>
          </a:prstGeom>
          <a:ln w="9525" cap="rnd">
            <a:solidFill>
              <a:srgbClr val="E6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Appendix</a:t>
            </a:r>
            <a:endParaRPr lang="ja-JP" altLang="en-US" sz="904" dirty="0">
              <a:solidFill>
                <a:prstClr val="black"/>
              </a:solidFill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10" name="テキスト ボックス 9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grpSp>
        <p:nvGrpSpPr>
          <p:cNvPr id="3" name="グループ化 2"/>
          <p:cNvGrpSpPr/>
          <p:nvPr userDrawn="1"/>
        </p:nvGrpSpPr>
        <p:grpSpPr>
          <a:xfrm>
            <a:off x="-161609" y="3080213"/>
            <a:ext cx="123571" cy="3702195"/>
            <a:chOff x="-105884" y="2044640"/>
            <a:chExt cx="80962" cy="2457511"/>
          </a:xfrm>
        </p:grpSpPr>
        <p:sp>
          <p:nvSpPr>
            <p:cNvPr id="13" name="Line 247"/>
            <p:cNvSpPr>
              <a:spLocks noChangeShapeType="1"/>
            </p:cNvSpPr>
            <p:nvPr userDrawn="1"/>
          </p:nvSpPr>
          <p:spPr bwMode="auto">
            <a:xfrm>
              <a:off x="-105884" y="4502151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112"/>
            <p:cNvSpPr>
              <a:spLocks noChangeShapeType="1"/>
            </p:cNvSpPr>
            <p:nvPr userDrawn="1"/>
          </p:nvSpPr>
          <p:spPr bwMode="auto">
            <a:xfrm>
              <a:off x="-105884" y="3288619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" name="Line 112"/>
            <p:cNvSpPr>
              <a:spLocks noChangeShapeType="1"/>
            </p:cNvSpPr>
            <p:nvPr userDrawn="1"/>
          </p:nvSpPr>
          <p:spPr bwMode="auto">
            <a:xfrm>
              <a:off x="-105884" y="3274560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112"/>
            <p:cNvSpPr>
              <a:spLocks noChangeShapeType="1"/>
            </p:cNvSpPr>
            <p:nvPr userDrawn="1"/>
          </p:nvSpPr>
          <p:spPr bwMode="auto">
            <a:xfrm>
              <a:off x="-105884" y="2044640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50254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大規模会場講演用 章区切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3080212"/>
            <a:ext cx="13851925" cy="1852852"/>
          </a:xfrm>
        </p:spPr>
        <p:txBody>
          <a:bodyPr vert="horz" lIns="54000" tIns="0" rIns="54000" bIns="0" rtlCol="0" anchor="t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5122" b="0" dirty="0">
                <a:latin typeface="+mj-lt"/>
                <a:ea typeface="+mj-ea"/>
                <a:cs typeface="+mj-cs"/>
              </a:defRPr>
            </a:lvl1pPr>
          </a:lstStyle>
          <a:p>
            <a:pPr lvl="0" defTabSz="688772">
              <a:lnSpc>
                <a:spcPct val="100000"/>
              </a:lnSpc>
            </a:pPr>
            <a:r>
              <a:rPr lang="ja-JP" altLang="en-US" dirty="0"/>
              <a:t>セクションタイトルの書式設定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31881" y="4954244"/>
            <a:ext cx="13851925" cy="1828163"/>
          </a:xfrm>
          <a:prstGeom prst="rect">
            <a:avLst/>
          </a:prstGeom>
        </p:spPr>
        <p:txBody>
          <a:bodyPr lIns="54000" rIns="54000">
            <a:noAutofit/>
          </a:bodyPr>
          <a:lstStyle>
            <a:lvl1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2410" b="1" i="0" cap="none" baseline="0">
                <a:solidFill>
                  <a:schemeClr val="tx1"/>
                </a:solidFill>
              </a:defRPr>
            </a:lvl1pPr>
            <a:lvl2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2410" b="1" i="0" cap="none" baseline="0">
                <a:solidFill>
                  <a:schemeClr val="tx1"/>
                </a:solidFill>
              </a:defRPr>
            </a:lvl2pPr>
            <a:lvl3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2410" b="1" i="0" cap="none" baseline="0">
                <a:solidFill>
                  <a:schemeClr val="tx1"/>
                </a:solidFill>
              </a:defRPr>
            </a:lvl3pPr>
            <a:lvl4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2410" b="1" i="0" cap="none" baseline="0">
                <a:solidFill>
                  <a:schemeClr val="tx1"/>
                </a:solidFill>
              </a:defRPr>
            </a:lvl4pPr>
            <a:lvl5pPr marL="0" indent="0">
              <a:lnSpc>
                <a:spcPts val="2611"/>
              </a:lnSpc>
              <a:spcBef>
                <a:spcPts val="0"/>
              </a:spcBef>
              <a:buFontTx/>
              <a:buNone/>
              <a:defRPr sz="2410" b="1" i="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31881" y="2740704"/>
            <a:ext cx="13851925" cy="0"/>
          </a:xfrm>
          <a:prstGeom prst="line">
            <a:avLst/>
          </a:prstGeom>
          <a:ln w="9525" cap="rnd">
            <a:solidFill>
              <a:srgbClr val="E6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 userDrawn="1"/>
        </p:nvSpPr>
        <p:spPr>
          <a:xfrm>
            <a:off x="13916344" y="-201429"/>
            <a:ext cx="1203008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746147"/>
            <a:r>
              <a:rPr lang="ja-JP" altLang="en-US" sz="904" dirty="0">
                <a:solidFill>
                  <a:prstClr val="black"/>
                </a:solidFill>
              </a:rPr>
              <a:t>大規模講演用 章区切り</a:t>
            </a: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10" name="テキスト ボックス 9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grpSp>
        <p:nvGrpSpPr>
          <p:cNvPr id="19" name="グループ化 18"/>
          <p:cNvGrpSpPr/>
          <p:nvPr userDrawn="1"/>
        </p:nvGrpSpPr>
        <p:grpSpPr>
          <a:xfrm>
            <a:off x="-161609" y="3080213"/>
            <a:ext cx="123571" cy="3702195"/>
            <a:chOff x="-105884" y="2044640"/>
            <a:chExt cx="80962" cy="2457511"/>
          </a:xfrm>
        </p:grpSpPr>
        <p:sp>
          <p:nvSpPr>
            <p:cNvPr id="20" name="Line 247"/>
            <p:cNvSpPr>
              <a:spLocks noChangeShapeType="1"/>
            </p:cNvSpPr>
            <p:nvPr userDrawn="1"/>
          </p:nvSpPr>
          <p:spPr bwMode="auto">
            <a:xfrm>
              <a:off x="-105884" y="4502151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1" name="Line 112"/>
            <p:cNvSpPr>
              <a:spLocks noChangeShapeType="1"/>
            </p:cNvSpPr>
            <p:nvPr userDrawn="1"/>
          </p:nvSpPr>
          <p:spPr bwMode="auto">
            <a:xfrm>
              <a:off x="-105884" y="3288619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112"/>
            <p:cNvSpPr>
              <a:spLocks noChangeShapeType="1"/>
            </p:cNvSpPr>
            <p:nvPr userDrawn="1"/>
          </p:nvSpPr>
          <p:spPr bwMode="auto">
            <a:xfrm>
              <a:off x="-105884" y="3274560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3" name="Line 112"/>
            <p:cNvSpPr>
              <a:spLocks noChangeShapeType="1"/>
            </p:cNvSpPr>
            <p:nvPr userDrawn="1"/>
          </p:nvSpPr>
          <p:spPr bwMode="auto">
            <a:xfrm>
              <a:off x="-105884" y="2044640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21497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 目次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487875"/>
            <a:ext cx="13851925" cy="571579"/>
          </a:xfrm>
        </p:spPr>
        <p:txBody>
          <a:bodyPr lIns="54000"/>
          <a:lstStyle>
            <a:lvl1pPr>
              <a:defRPr baseline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r>
              <a:rPr lang="ja-JP" altLang="en-US" dirty="0"/>
              <a:t>目次</a:t>
            </a:r>
            <a:endParaRPr lang="en-US" dirty="0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LINE</a:t>
            </a:r>
            <a:r>
              <a:rPr lang="ja-JP" altLang="en-US" sz="904" dirty="0">
                <a:solidFill>
                  <a:prstClr val="black"/>
                </a:solidFill>
              </a:rPr>
              <a:t> 目次ページ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>
          <a:xfrm>
            <a:off x="631881" y="1860618"/>
            <a:ext cx="10552046" cy="387222"/>
          </a:xfrm>
        </p:spPr>
        <p:txBody>
          <a:bodyPr wrap="square" lIns="53975" tIns="53975" rIns="53975" bIns="53975">
            <a:spAutoFit/>
          </a:bodyPr>
          <a:lstStyle>
            <a:lvl1pPr>
              <a:spcBef>
                <a:spcPts val="603"/>
              </a:spcBef>
              <a:spcAft>
                <a:spcPts val="0"/>
              </a:spcAft>
              <a:defRPr sz="1808" b="0"/>
            </a:lvl1pPr>
            <a:lvl2pPr>
              <a:spcBef>
                <a:spcPts val="603"/>
              </a:spcBef>
              <a:spcAft>
                <a:spcPts val="0"/>
              </a:spcAft>
              <a:defRPr sz="1808" b="1"/>
            </a:lvl2pPr>
            <a:lvl3pPr>
              <a:spcBef>
                <a:spcPts val="603"/>
              </a:spcBef>
              <a:spcAft>
                <a:spcPts val="0"/>
              </a:spcAft>
              <a:defRPr sz="1808" b="1"/>
            </a:lvl3pPr>
            <a:lvl4pPr>
              <a:spcBef>
                <a:spcPts val="603"/>
              </a:spcBef>
              <a:spcAft>
                <a:spcPts val="0"/>
              </a:spcAft>
              <a:defRPr sz="1808" b="1"/>
            </a:lvl4pPr>
            <a:lvl5pPr>
              <a:spcBef>
                <a:spcPts val="603"/>
              </a:spcBef>
              <a:spcAft>
                <a:spcPts val="0"/>
              </a:spcAft>
              <a:defRPr sz="1808" b="1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sp>
        <p:nvSpPr>
          <p:cNvPr id="10" name="縦書きテキスト プレースホルダー 9"/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631881" y="1057550"/>
            <a:ext cx="13851925" cy="289374"/>
          </a:xfrm>
          <a:noFill/>
          <a:ln>
            <a:noFill/>
          </a:ln>
        </p:spPr>
        <p:txBody>
          <a:bodyPr vert="horz" lIns="54000" tIns="0" rIns="54000" bIns="0" rtlCol="0" anchor="ctr">
            <a:noAutofit/>
          </a:bodyPr>
          <a:lstStyle>
            <a:lvl1pPr>
              <a:defRPr lang="ja-JP" altLang="en-US" b="0" i="0" cap="none" baseline="0" smtClean="0">
                <a:solidFill>
                  <a:srgbClr val="000000"/>
                </a:solidFill>
              </a:defRPr>
            </a:lvl1pPr>
            <a:lvl2pPr>
              <a:defRPr lang="ja-JP" altLang="en-US" sz="1507" b="0" i="0" cap="none" baseline="0" smtClean="0"/>
            </a:lvl2pPr>
            <a:lvl3pPr>
              <a:defRPr lang="ja-JP" altLang="en-US" sz="1808" b="1" i="0" cap="all" smtClean="0"/>
            </a:lvl3pPr>
            <a:lvl4pPr>
              <a:defRPr lang="ja-JP" altLang="en-US" sz="1808" b="1" i="0" cap="all" smtClean="0"/>
            </a:lvl4pPr>
            <a:lvl5pPr>
              <a:defRPr lang="ja-JP" altLang="en-US" sz="1808" b="1" cap="all"/>
            </a:lvl5pPr>
          </a:lstStyle>
          <a:p>
            <a:pPr lvl="0"/>
            <a:r>
              <a:rPr lang="ja-JP" altLang="en-US" dirty="0"/>
              <a:t>サブタイトル（使用しない場合は削除可）</a:t>
            </a:r>
          </a:p>
        </p:txBody>
      </p:sp>
    </p:spTree>
    <p:extLst>
      <p:ext uri="{BB962C8B-B14F-4D97-AF65-F5344CB8AC3E}">
        <p14:creationId xmlns:p14="http://schemas.microsoft.com/office/powerpoint/2010/main" val="23314020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r 目次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-1" y="-1"/>
            <a:ext cx="15119352" cy="1388373"/>
          </a:xfrm>
          <a:prstGeom prst="rect">
            <a:avLst/>
          </a:prstGeom>
          <a:gradFill flip="none" rotWithShape="1">
            <a:gsLst>
              <a:gs pos="0">
                <a:srgbClr val="820000"/>
              </a:gs>
              <a:gs pos="100000">
                <a:schemeClr val="bg2"/>
              </a:gs>
              <a:gs pos="62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defTabSz="746147"/>
            <a:endParaRPr kumimoji="0" lang="en-US" sz="2862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487875"/>
            <a:ext cx="13851925" cy="571579"/>
          </a:xfrm>
        </p:spPr>
        <p:txBody>
          <a:bodyPr lIns="54000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r>
              <a:rPr lang="ja-JP" altLang="en-US" dirty="0"/>
              <a:t>目次</a:t>
            </a:r>
            <a:endParaRPr lang="en-US" dirty="0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BAR</a:t>
            </a:r>
            <a:r>
              <a:rPr lang="ja-JP" altLang="en-US" sz="904" dirty="0">
                <a:solidFill>
                  <a:prstClr val="black"/>
                </a:solidFill>
              </a:rPr>
              <a:t> 目次ページ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>
          <a:xfrm>
            <a:off x="631882" y="1860618"/>
            <a:ext cx="10549620" cy="387222"/>
          </a:xfrm>
        </p:spPr>
        <p:txBody>
          <a:bodyPr wrap="square" lIns="53975" tIns="53975" rIns="53975" bIns="53975">
            <a:spAutoFit/>
          </a:bodyPr>
          <a:lstStyle>
            <a:lvl1pPr>
              <a:spcBef>
                <a:spcPts val="603"/>
              </a:spcBef>
              <a:spcAft>
                <a:spcPts val="0"/>
              </a:spcAft>
              <a:defRPr sz="1808" b="0"/>
            </a:lvl1pPr>
            <a:lvl2pPr>
              <a:spcBef>
                <a:spcPts val="603"/>
              </a:spcBef>
              <a:spcAft>
                <a:spcPts val="0"/>
              </a:spcAft>
              <a:defRPr sz="1808" b="1"/>
            </a:lvl2pPr>
            <a:lvl3pPr>
              <a:spcBef>
                <a:spcPts val="603"/>
              </a:spcBef>
              <a:spcAft>
                <a:spcPts val="0"/>
              </a:spcAft>
              <a:defRPr sz="1808" b="1"/>
            </a:lvl3pPr>
            <a:lvl4pPr>
              <a:spcBef>
                <a:spcPts val="603"/>
              </a:spcBef>
              <a:spcAft>
                <a:spcPts val="0"/>
              </a:spcAft>
              <a:defRPr sz="1808" b="1"/>
            </a:lvl4pPr>
            <a:lvl5pPr>
              <a:spcBef>
                <a:spcPts val="603"/>
              </a:spcBef>
              <a:spcAft>
                <a:spcPts val="0"/>
              </a:spcAft>
              <a:defRPr sz="1808" b="1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8" name="縦書きテキスト プレースホルダー 7"/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631881" y="1057550"/>
            <a:ext cx="13851925" cy="289374"/>
          </a:xfrm>
          <a:noFill/>
          <a:ln>
            <a:noFill/>
          </a:ln>
        </p:spPr>
        <p:txBody>
          <a:bodyPr vert="horz" lIns="54000" tIns="0" rIns="54000" bIns="0" rtlCol="0" anchor="ctr">
            <a:noAutofit/>
          </a:bodyPr>
          <a:lstStyle>
            <a:lvl1pPr>
              <a:defRPr lang="ja-JP" altLang="en-US" b="0" i="0" cap="none" baseline="0" smtClean="0">
                <a:solidFill>
                  <a:srgbClr val="FFFFFF"/>
                </a:solidFill>
              </a:defRPr>
            </a:lvl1pPr>
            <a:lvl2pPr>
              <a:defRPr lang="ja-JP" altLang="en-US" sz="1507" b="0" i="0" cap="none" baseline="0" smtClean="0"/>
            </a:lvl2pPr>
            <a:lvl3pPr>
              <a:defRPr lang="ja-JP" altLang="en-US" sz="1808" b="1" i="0" cap="all" smtClean="0"/>
            </a:lvl3pPr>
            <a:lvl4pPr>
              <a:defRPr lang="ja-JP" altLang="en-US" sz="1808" b="1" i="0" cap="all" smtClean="0"/>
            </a:lvl4pPr>
            <a:lvl5pPr>
              <a:defRPr lang="ja-JP" altLang="en-US" sz="1808" b="1" cap="all"/>
            </a:lvl5pPr>
          </a:lstStyle>
          <a:p>
            <a:pPr lvl="0"/>
            <a:r>
              <a:rPr lang="ja-JP" altLang="en-US" dirty="0"/>
              <a:t>サブタイトルの書式設定</a:t>
            </a: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11" name="テキスト ボックス 10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grpSp>
        <p:nvGrpSpPr>
          <p:cNvPr id="12" name="Group 83"/>
          <p:cNvGrpSpPr/>
          <p:nvPr userDrawn="1">
            <p:custDataLst>
              <p:tags r:id="rId1"/>
            </p:custDataLst>
          </p:nvPr>
        </p:nvGrpSpPr>
        <p:grpSpPr>
          <a:xfrm>
            <a:off x="631186" y="10363664"/>
            <a:ext cx="13853346" cy="128208"/>
            <a:chOff x="413544" y="-261938"/>
            <a:chExt cx="9076531" cy="247650"/>
          </a:xfrm>
        </p:grpSpPr>
        <p:sp>
          <p:nvSpPr>
            <p:cNvPr id="13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4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7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9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0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1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3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4" name="Line 239"/>
            <p:cNvSpPr>
              <a:spLocks noChangeShapeType="1"/>
            </p:cNvSpPr>
            <p:nvPr userDrawn="1"/>
          </p:nvSpPr>
          <p:spPr bwMode="auto">
            <a:xfrm>
              <a:off x="949007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Group 83"/>
          <p:cNvGrpSpPr/>
          <p:nvPr userDrawn="1">
            <p:custDataLst>
              <p:tags r:id="rId2"/>
            </p:custDataLst>
          </p:nvPr>
        </p:nvGrpSpPr>
        <p:grpSpPr>
          <a:xfrm>
            <a:off x="631185" y="-159062"/>
            <a:ext cx="13849712" cy="128208"/>
            <a:chOff x="413544" y="-261938"/>
            <a:chExt cx="9074150" cy="247650"/>
          </a:xfrm>
        </p:grpSpPr>
        <p:sp>
          <p:nvSpPr>
            <p:cNvPr id="26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7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8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9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0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1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2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3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4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5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6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7" name="Line 239"/>
            <p:cNvSpPr>
              <a:spLocks noChangeShapeType="1"/>
            </p:cNvSpPr>
            <p:nvPr userDrawn="1"/>
          </p:nvSpPr>
          <p:spPr bwMode="auto">
            <a:xfrm>
              <a:off x="94876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Group 136"/>
          <p:cNvGrpSpPr/>
          <p:nvPr userDrawn="1">
            <p:custDataLst>
              <p:tags r:id="rId3"/>
            </p:custDataLst>
          </p:nvPr>
        </p:nvGrpSpPr>
        <p:grpSpPr>
          <a:xfrm>
            <a:off x="-156163" y="484287"/>
            <a:ext cx="123571" cy="9530698"/>
            <a:chOff x="9926638" y="321469"/>
            <a:chExt cx="282575" cy="6326462"/>
          </a:xfrm>
        </p:grpSpPr>
        <p:sp>
          <p:nvSpPr>
            <p:cNvPr id="39" name="Line 243"/>
            <p:cNvSpPr>
              <a:spLocks noChangeShapeType="1"/>
            </p:cNvSpPr>
            <p:nvPr userDrawn="1"/>
          </p:nvSpPr>
          <p:spPr bwMode="auto">
            <a:xfrm>
              <a:off x="9926638" y="70088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0" name="Line 244"/>
            <p:cNvSpPr>
              <a:spLocks noChangeShapeType="1"/>
            </p:cNvSpPr>
            <p:nvPr userDrawn="1"/>
          </p:nvSpPr>
          <p:spPr bwMode="auto">
            <a:xfrm>
              <a:off x="9926638" y="123344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1" name="Line 246"/>
            <p:cNvSpPr>
              <a:spLocks noChangeShapeType="1"/>
            </p:cNvSpPr>
            <p:nvPr userDrawn="1"/>
          </p:nvSpPr>
          <p:spPr bwMode="auto">
            <a:xfrm>
              <a:off x="9926638" y="37634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2" name="Line 247"/>
            <p:cNvSpPr>
              <a:spLocks noChangeShapeType="1"/>
            </p:cNvSpPr>
            <p:nvPr userDrawn="1"/>
          </p:nvSpPr>
          <p:spPr bwMode="auto">
            <a:xfrm>
              <a:off x="9926638" y="412942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3" name="Line 248"/>
            <p:cNvSpPr>
              <a:spLocks noChangeShapeType="1"/>
            </p:cNvSpPr>
            <p:nvPr userDrawn="1"/>
          </p:nvSpPr>
          <p:spPr bwMode="auto">
            <a:xfrm>
              <a:off x="9926638" y="623570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4" name="Line 249"/>
            <p:cNvSpPr>
              <a:spLocks noChangeShapeType="1"/>
            </p:cNvSpPr>
            <p:nvPr userDrawn="1"/>
          </p:nvSpPr>
          <p:spPr bwMode="auto">
            <a:xfrm>
              <a:off x="9926638" y="643493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5" name="Line 110"/>
            <p:cNvSpPr>
              <a:spLocks noChangeShapeType="1"/>
            </p:cNvSpPr>
            <p:nvPr userDrawn="1"/>
          </p:nvSpPr>
          <p:spPr bwMode="auto">
            <a:xfrm>
              <a:off x="9926638" y="32146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6" name="Line 110"/>
            <p:cNvSpPr>
              <a:spLocks noChangeShapeType="1"/>
            </p:cNvSpPr>
            <p:nvPr userDrawn="1"/>
          </p:nvSpPr>
          <p:spPr bwMode="auto">
            <a:xfrm>
              <a:off x="9926638" y="102631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7" name="Line 112"/>
            <p:cNvSpPr>
              <a:spLocks noChangeShapeType="1"/>
            </p:cNvSpPr>
            <p:nvPr userDrawn="1"/>
          </p:nvSpPr>
          <p:spPr bwMode="auto">
            <a:xfrm>
              <a:off x="9926638" y="34949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8" name="Line 110"/>
            <p:cNvSpPr>
              <a:spLocks noChangeShapeType="1"/>
            </p:cNvSpPr>
            <p:nvPr userDrawn="1"/>
          </p:nvSpPr>
          <p:spPr bwMode="auto">
            <a:xfrm>
              <a:off x="9926638" y="90855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9" name="Line 244"/>
            <p:cNvSpPr>
              <a:spLocks noChangeShapeType="1"/>
            </p:cNvSpPr>
            <p:nvPr userDrawn="1"/>
          </p:nvSpPr>
          <p:spPr bwMode="auto">
            <a:xfrm>
              <a:off x="9926638" y="1392334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0" name="Line 112"/>
            <p:cNvSpPr>
              <a:spLocks noChangeShapeType="1"/>
            </p:cNvSpPr>
            <p:nvPr userDrawn="1"/>
          </p:nvSpPr>
          <p:spPr bwMode="auto">
            <a:xfrm>
              <a:off x="9926638" y="2266423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1" name="Line 112"/>
            <p:cNvSpPr>
              <a:spLocks noChangeShapeType="1"/>
            </p:cNvSpPr>
            <p:nvPr userDrawn="1"/>
          </p:nvSpPr>
          <p:spPr bwMode="auto">
            <a:xfrm>
              <a:off x="9926638" y="190278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2" name="Line 246"/>
            <p:cNvSpPr>
              <a:spLocks noChangeShapeType="1"/>
            </p:cNvSpPr>
            <p:nvPr userDrawn="1"/>
          </p:nvSpPr>
          <p:spPr bwMode="auto">
            <a:xfrm>
              <a:off x="9926638" y="38822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3" name="Line 247"/>
            <p:cNvSpPr>
              <a:spLocks noChangeShapeType="1"/>
            </p:cNvSpPr>
            <p:nvPr userDrawn="1"/>
          </p:nvSpPr>
          <p:spPr bwMode="auto">
            <a:xfrm>
              <a:off x="9926638" y="42575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4" name="Line 247"/>
            <p:cNvSpPr>
              <a:spLocks noChangeShapeType="1"/>
            </p:cNvSpPr>
            <p:nvPr userDrawn="1"/>
          </p:nvSpPr>
          <p:spPr bwMode="auto">
            <a:xfrm>
              <a:off x="9926638" y="46188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5" name="Line 110"/>
            <p:cNvSpPr>
              <a:spLocks noChangeShapeType="1"/>
            </p:cNvSpPr>
            <p:nvPr userDrawn="1"/>
          </p:nvSpPr>
          <p:spPr bwMode="auto">
            <a:xfrm>
              <a:off x="9926638" y="3675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6" name="Line 249"/>
            <p:cNvSpPr>
              <a:spLocks noChangeShapeType="1"/>
            </p:cNvSpPr>
            <p:nvPr userDrawn="1"/>
          </p:nvSpPr>
          <p:spPr bwMode="auto">
            <a:xfrm>
              <a:off x="9926638" y="66479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Group 136"/>
          <p:cNvGrpSpPr/>
          <p:nvPr userDrawn="1">
            <p:custDataLst>
              <p:tags r:id="rId4"/>
            </p:custDataLst>
          </p:nvPr>
        </p:nvGrpSpPr>
        <p:grpSpPr>
          <a:xfrm>
            <a:off x="15150851" y="484287"/>
            <a:ext cx="123571" cy="9530698"/>
            <a:chOff x="9926638" y="321469"/>
            <a:chExt cx="282575" cy="6326462"/>
          </a:xfrm>
        </p:grpSpPr>
        <p:sp>
          <p:nvSpPr>
            <p:cNvPr id="58" name="Line 243"/>
            <p:cNvSpPr>
              <a:spLocks noChangeShapeType="1"/>
            </p:cNvSpPr>
            <p:nvPr userDrawn="1"/>
          </p:nvSpPr>
          <p:spPr bwMode="auto">
            <a:xfrm>
              <a:off x="9926638" y="70088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9" name="Line 244"/>
            <p:cNvSpPr>
              <a:spLocks noChangeShapeType="1"/>
            </p:cNvSpPr>
            <p:nvPr userDrawn="1"/>
          </p:nvSpPr>
          <p:spPr bwMode="auto">
            <a:xfrm>
              <a:off x="9926638" y="123344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0" name="Line 246"/>
            <p:cNvSpPr>
              <a:spLocks noChangeShapeType="1"/>
            </p:cNvSpPr>
            <p:nvPr userDrawn="1"/>
          </p:nvSpPr>
          <p:spPr bwMode="auto">
            <a:xfrm>
              <a:off x="9926638" y="37634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1" name="Line 247"/>
            <p:cNvSpPr>
              <a:spLocks noChangeShapeType="1"/>
            </p:cNvSpPr>
            <p:nvPr userDrawn="1"/>
          </p:nvSpPr>
          <p:spPr bwMode="auto">
            <a:xfrm>
              <a:off x="9926638" y="412942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2" name="Line 248"/>
            <p:cNvSpPr>
              <a:spLocks noChangeShapeType="1"/>
            </p:cNvSpPr>
            <p:nvPr userDrawn="1"/>
          </p:nvSpPr>
          <p:spPr bwMode="auto">
            <a:xfrm>
              <a:off x="9926638" y="623570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3" name="Line 249"/>
            <p:cNvSpPr>
              <a:spLocks noChangeShapeType="1"/>
            </p:cNvSpPr>
            <p:nvPr userDrawn="1"/>
          </p:nvSpPr>
          <p:spPr bwMode="auto">
            <a:xfrm>
              <a:off x="9926638" y="643493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4" name="Line 110"/>
            <p:cNvSpPr>
              <a:spLocks noChangeShapeType="1"/>
            </p:cNvSpPr>
            <p:nvPr userDrawn="1"/>
          </p:nvSpPr>
          <p:spPr bwMode="auto">
            <a:xfrm>
              <a:off x="9926638" y="32146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5" name="Line 110"/>
            <p:cNvSpPr>
              <a:spLocks noChangeShapeType="1"/>
            </p:cNvSpPr>
            <p:nvPr userDrawn="1"/>
          </p:nvSpPr>
          <p:spPr bwMode="auto">
            <a:xfrm>
              <a:off x="9926638" y="102631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6" name="Line 112"/>
            <p:cNvSpPr>
              <a:spLocks noChangeShapeType="1"/>
            </p:cNvSpPr>
            <p:nvPr userDrawn="1"/>
          </p:nvSpPr>
          <p:spPr bwMode="auto">
            <a:xfrm>
              <a:off x="9926638" y="34949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7" name="Line 110"/>
            <p:cNvSpPr>
              <a:spLocks noChangeShapeType="1"/>
            </p:cNvSpPr>
            <p:nvPr userDrawn="1"/>
          </p:nvSpPr>
          <p:spPr bwMode="auto">
            <a:xfrm>
              <a:off x="9926638" y="90855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8" name="Line 244"/>
            <p:cNvSpPr>
              <a:spLocks noChangeShapeType="1"/>
            </p:cNvSpPr>
            <p:nvPr userDrawn="1"/>
          </p:nvSpPr>
          <p:spPr bwMode="auto">
            <a:xfrm>
              <a:off x="9926638" y="1392334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9" name="Line 112"/>
            <p:cNvSpPr>
              <a:spLocks noChangeShapeType="1"/>
            </p:cNvSpPr>
            <p:nvPr userDrawn="1"/>
          </p:nvSpPr>
          <p:spPr bwMode="auto">
            <a:xfrm>
              <a:off x="9926638" y="2266423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0" name="Line 112"/>
            <p:cNvSpPr>
              <a:spLocks noChangeShapeType="1"/>
            </p:cNvSpPr>
            <p:nvPr userDrawn="1"/>
          </p:nvSpPr>
          <p:spPr bwMode="auto">
            <a:xfrm>
              <a:off x="9926638" y="190278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1" name="Line 246"/>
            <p:cNvSpPr>
              <a:spLocks noChangeShapeType="1"/>
            </p:cNvSpPr>
            <p:nvPr userDrawn="1"/>
          </p:nvSpPr>
          <p:spPr bwMode="auto">
            <a:xfrm>
              <a:off x="9926638" y="38822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2" name="Line 247"/>
            <p:cNvSpPr>
              <a:spLocks noChangeShapeType="1"/>
            </p:cNvSpPr>
            <p:nvPr userDrawn="1"/>
          </p:nvSpPr>
          <p:spPr bwMode="auto">
            <a:xfrm>
              <a:off x="9926638" y="42575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3" name="Line 247"/>
            <p:cNvSpPr>
              <a:spLocks noChangeShapeType="1"/>
            </p:cNvSpPr>
            <p:nvPr userDrawn="1"/>
          </p:nvSpPr>
          <p:spPr bwMode="auto">
            <a:xfrm>
              <a:off x="9926638" y="46188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4" name="Line 110"/>
            <p:cNvSpPr>
              <a:spLocks noChangeShapeType="1"/>
            </p:cNvSpPr>
            <p:nvPr userDrawn="1"/>
          </p:nvSpPr>
          <p:spPr bwMode="auto">
            <a:xfrm>
              <a:off x="9926638" y="3675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5" name="Line 249"/>
            <p:cNvSpPr>
              <a:spLocks noChangeShapeType="1"/>
            </p:cNvSpPr>
            <p:nvPr userDrawn="1"/>
          </p:nvSpPr>
          <p:spPr bwMode="auto">
            <a:xfrm>
              <a:off x="9926638" y="66479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5077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大規模会場講演用　目次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/>
          <p:nvPr userDrawn="1"/>
        </p:nvSpPr>
        <p:spPr bwMode="gray">
          <a:xfrm>
            <a:off x="-1" y="-1"/>
            <a:ext cx="15119352" cy="1388373"/>
          </a:xfrm>
          <a:prstGeom prst="rect">
            <a:avLst/>
          </a:prstGeom>
          <a:gradFill flip="none" rotWithShape="1">
            <a:gsLst>
              <a:gs pos="0">
                <a:srgbClr val="820000"/>
              </a:gs>
              <a:gs pos="100000">
                <a:schemeClr val="bg2"/>
              </a:gs>
              <a:gs pos="62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defTabSz="746147"/>
            <a:endParaRPr kumimoji="0" lang="en-US" sz="2862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881" y="392660"/>
            <a:ext cx="13851925" cy="705033"/>
          </a:xfrm>
        </p:spPr>
        <p:txBody>
          <a:bodyPr vert="horz" lIns="54000" tIns="0" rIns="54000" bIns="0" rtlCol="0" anchor="b" anchorCtr="0">
            <a:noAutofit/>
          </a:bodyPr>
          <a:lstStyle>
            <a:lvl1pPr>
              <a:defRPr lang="en-US" sz="4520" b="1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defTabSz="688772">
              <a:lnSpc>
                <a:spcPct val="100000"/>
              </a:lnSpc>
            </a:pPr>
            <a:r>
              <a:rPr lang="ja-JP" altLang="en-US" dirty="0"/>
              <a:t>目次</a:t>
            </a:r>
            <a:endParaRPr lang="en-US" dirty="0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3825483" y="-201429"/>
            <a:ext cx="1293871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746147"/>
            <a:r>
              <a:rPr lang="ja-JP" altLang="en-US" sz="904" dirty="0">
                <a:solidFill>
                  <a:prstClr val="black"/>
                </a:solidFill>
              </a:rPr>
              <a:t>大規模講演用目次ページ</a:t>
            </a: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>
          <a:xfrm>
            <a:off x="631881" y="1860618"/>
            <a:ext cx="13851925" cy="2735044"/>
          </a:xfrm>
        </p:spPr>
        <p:txBody>
          <a:bodyPr vert="horz" lIns="53975" tIns="53975" rIns="53975" bIns="53975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ja-JP" altLang="en-US" sz="3013" b="0" dirty="0" smtClean="0"/>
            </a:lvl1pPr>
            <a:lvl2pPr marL="884014" indent="-42844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defRPr lang="ja-JP" altLang="en-US" sz="3013" b="0" dirty="0" smtClean="0"/>
            </a:lvl2pPr>
            <a:lvl3pPr marL="1361273" indent="-47183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ja-JP" altLang="en-US" sz="3013" b="0" dirty="0" smtClean="0"/>
            </a:lvl3pPr>
            <a:lvl4pPr marL="1800569" indent="-43387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ja-JP" altLang="en-US" sz="3013" b="0" dirty="0" smtClean="0"/>
            </a:lvl4pPr>
            <a:lvl5pPr marL="2234441" indent="-43387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ja-JP" altLang="en-US" sz="3013" b="0" dirty="0"/>
            </a:lvl5pPr>
          </a:lstStyle>
          <a:p>
            <a:pPr lvl="0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マスター テキストの書式設定</a:t>
            </a:r>
          </a:p>
          <a:p>
            <a:pPr lvl="1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>
              <a:spcBef>
                <a:spcPts val="603"/>
              </a:spcBef>
              <a:spcAft>
                <a:spcPts val="0"/>
              </a:spcAft>
            </a:pPr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0" name="Group 83"/>
          <p:cNvGrpSpPr/>
          <p:nvPr userDrawn="1">
            <p:custDataLst>
              <p:tags r:id="rId1"/>
            </p:custDataLst>
          </p:nvPr>
        </p:nvGrpSpPr>
        <p:grpSpPr>
          <a:xfrm>
            <a:off x="631186" y="10363664"/>
            <a:ext cx="13853346" cy="128208"/>
            <a:chOff x="413544" y="-261938"/>
            <a:chExt cx="9076531" cy="247650"/>
          </a:xfrm>
        </p:grpSpPr>
        <p:sp>
          <p:nvSpPr>
            <p:cNvPr id="11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4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7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9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0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1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239"/>
            <p:cNvSpPr>
              <a:spLocks noChangeShapeType="1"/>
            </p:cNvSpPr>
            <p:nvPr userDrawn="1"/>
          </p:nvSpPr>
          <p:spPr bwMode="auto">
            <a:xfrm>
              <a:off x="949007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Group 83"/>
          <p:cNvGrpSpPr/>
          <p:nvPr userDrawn="1">
            <p:custDataLst>
              <p:tags r:id="rId2"/>
            </p:custDataLst>
          </p:nvPr>
        </p:nvGrpSpPr>
        <p:grpSpPr>
          <a:xfrm>
            <a:off x="631185" y="-159062"/>
            <a:ext cx="13849712" cy="128208"/>
            <a:chOff x="413544" y="-261938"/>
            <a:chExt cx="9074150" cy="247650"/>
          </a:xfrm>
        </p:grpSpPr>
        <p:sp>
          <p:nvSpPr>
            <p:cNvPr id="24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5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6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7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8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9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0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1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2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3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4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5" name="Line 239"/>
            <p:cNvSpPr>
              <a:spLocks noChangeShapeType="1"/>
            </p:cNvSpPr>
            <p:nvPr userDrawn="1"/>
          </p:nvSpPr>
          <p:spPr bwMode="auto">
            <a:xfrm>
              <a:off x="94876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グループ化 2"/>
          <p:cNvGrpSpPr/>
          <p:nvPr userDrawn="1"/>
        </p:nvGrpSpPr>
        <p:grpSpPr>
          <a:xfrm>
            <a:off x="-156163" y="393410"/>
            <a:ext cx="123571" cy="9621576"/>
            <a:chOff x="-102316" y="261144"/>
            <a:chExt cx="80962" cy="6386787"/>
          </a:xfrm>
        </p:grpSpPr>
        <p:sp>
          <p:nvSpPr>
            <p:cNvPr id="37" name="Line 243"/>
            <p:cNvSpPr>
              <a:spLocks noChangeShapeType="1"/>
            </p:cNvSpPr>
            <p:nvPr userDrawn="1"/>
          </p:nvSpPr>
          <p:spPr bwMode="auto">
            <a:xfrm>
              <a:off x="-102316" y="728647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8" name="Line 244"/>
            <p:cNvSpPr>
              <a:spLocks noChangeShapeType="1"/>
            </p:cNvSpPr>
            <p:nvPr userDrawn="1"/>
          </p:nvSpPr>
          <p:spPr bwMode="auto">
            <a:xfrm>
              <a:off x="-102316" y="1233440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9" name="Line 246"/>
            <p:cNvSpPr>
              <a:spLocks noChangeShapeType="1"/>
            </p:cNvSpPr>
            <p:nvPr userDrawn="1"/>
          </p:nvSpPr>
          <p:spPr bwMode="auto">
            <a:xfrm>
              <a:off x="-102316" y="3763407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0" name="Line 247"/>
            <p:cNvSpPr>
              <a:spLocks noChangeShapeType="1"/>
            </p:cNvSpPr>
            <p:nvPr userDrawn="1"/>
          </p:nvSpPr>
          <p:spPr bwMode="auto">
            <a:xfrm>
              <a:off x="-102316" y="4129422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1" name="Line 248"/>
            <p:cNvSpPr>
              <a:spLocks noChangeShapeType="1"/>
            </p:cNvSpPr>
            <p:nvPr userDrawn="1"/>
          </p:nvSpPr>
          <p:spPr bwMode="auto">
            <a:xfrm>
              <a:off x="-102316" y="6235700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2" name="Line 249"/>
            <p:cNvSpPr>
              <a:spLocks noChangeShapeType="1"/>
            </p:cNvSpPr>
            <p:nvPr userDrawn="1"/>
          </p:nvSpPr>
          <p:spPr bwMode="auto">
            <a:xfrm>
              <a:off x="-102316" y="6434932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3" name="Line 110"/>
            <p:cNvSpPr>
              <a:spLocks noChangeShapeType="1"/>
            </p:cNvSpPr>
            <p:nvPr userDrawn="1"/>
          </p:nvSpPr>
          <p:spPr bwMode="auto">
            <a:xfrm>
              <a:off x="-102316" y="261144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4" name="Line 110"/>
            <p:cNvSpPr>
              <a:spLocks noChangeShapeType="1"/>
            </p:cNvSpPr>
            <p:nvPr userDrawn="1"/>
          </p:nvSpPr>
          <p:spPr bwMode="auto">
            <a:xfrm>
              <a:off x="-102316" y="1026319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5" name="Line 112"/>
            <p:cNvSpPr>
              <a:spLocks noChangeShapeType="1"/>
            </p:cNvSpPr>
            <p:nvPr userDrawn="1"/>
          </p:nvSpPr>
          <p:spPr bwMode="auto">
            <a:xfrm>
              <a:off x="-102316" y="349497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6" name="Line 110"/>
            <p:cNvSpPr>
              <a:spLocks noChangeShapeType="1"/>
            </p:cNvSpPr>
            <p:nvPr userDrawn="1"/>
          </p:nvSpPr>
          <p:spPr bwMode="auto">
            <a:xfrm>
              <a:off x="-102316" y="90855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7" name="Line 244"/>
            <p:cNvSpPr>
              <a:spLocks noChangeShapeType="1"/>
            </p:cNvSpPr>
            <p:nvPr userDrawn="1"/>
          </p:nvSpPr>
          <p:spPr bwMode="auto">
            <a:xfrm>
              <a:off x="-102316" y="1392334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8" name="Line 112"/>
            <p:cNvSpPr>
              <a:spLocks noChangeShapeType="1"/>
            </p:cNvSpPr>
            <p:nvPr userDrawn="1"/>
          </p:nvSpPr>
          <p:spPr bwMode="auto">
            <a:xfrm>
              <a:off x="-102316" y="2266423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9" name="Line 112"/>
            <p:cNvSpPr>
              <a:spLocks noChangeShapeType="1"/>
            </p:cNvSpPr>
            <p:nvPr userDrawn="1"/>
          </p:nvSpPr>
          <p:spPr bwMode="auto">
            <a:xfrm>
              <a:off x="-102316" y="1902789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0" name="Line 246"/>
            <p:cNvSpPr>
              <a:spLocks noChangeShapeType="1"/>
            </p:cNvSpPr>
            <p:nvPr userDrawn="1"/>
          </p:nvSpPr>
          <p:spPr bwMode="auto">
            <a:xfrm>
              <a:off x="-102316" y="38822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1" name="Line 247"/>
            <p:cNvSpPr>
              <a:spLocks noChangeShapeType="1"/>
            </p:cNvSpPr>
            <p:nvPr userDrawn="1"/>
          </p:nvSpPr>
          <p:spPr bwMode="auto">
            <a:xfrm>
              <a:off x="-102316" y="425757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2" name="Line 247"/>
            <p:cNvSpPr>
              <a:spLocks noChangeShapeType="1"/>
            </p:cNvSpPr>
            <p:nvPr userDrawn="1"/>
          </p:nvSpPr>
          <p:spPr bwMode="auto">
            <a:xfrm>
              <a:off x="-102316" y="46188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4" name="Line 249"/>
            <p:cNvSpPr>
              <a:spLocks noChangeShapeType="1"/>
            </p:cNvSpPr>
            <p:nvPr userDrawn="1"/>
          </p:nvSpPr>
          <p:spPr bwMode="auto">
            <a:xfrm>
              <a:off x="-102316" y="66479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グループ化 73"/>
          <p:cNvGrpSpPr/>
          <p:nvPr userDrawn="1"/>
        </p:nvGrpSpPr>
        <p:grpSpPr>
          <a:xfrm>
            <a:off x="15150851" y="393410"/>
            <a:ext cx="123571" cy="9621576"/>
            <a:chOff x="-102316" y="261144"/>
            <a:chExt cx="80962" cy="6386787"/>
          </a:xfrm>
        </p:grpSpPr>
        <p:sp>
          <p:nvSpPr>
            <p:cNvPr id="75" name="Line 243"/>
            <p:cNvSpPr>
              <a:spLocks noChangeShapeType="1"/>
            </p:cNvSpPr>
            <p:nvPr userDrawn="1"/>
          </p:nvSpPr>
          <p:spPr bwMode="auto">
            <a:xfrm>
              <a:off x="-102316" y="728647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6" name="Line 244"/>
            <p:cNvSpPr>
              <a:spLocks noChangeShapeType="1"/>
            </p:cNvSpPr>
            <p:nvPr userDrawn="1"/>
          </p:nvSpPr>
          <p:spPr bwMode="auto">
            <a:xfrm>
              <a:off x="-102316" y="1233440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7" name="Line 246"/>
            <p:cNvSpPr>
              <a:spLocks noChangeShapeType="1"/>
            </p:cNvSpPr>
            <p:nvPr userDrawn="1"/>
          </p:nvSpPr>
          <p:spPr bwMode="auto">
            <a:xfrm>
              <a:off x="-102316" y="3763407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8" name="Line 247"/>
            <p:cNvSpPr>
              <a:spLocks noChangeShapeType="1"/>
            </p:cNvSpPr>
            <p:nvPr userDrawn="1"/>
          </p:nvSpPr>
          <p:spPr bwMode="auto">
            <a:xfrm>
              <a:off x="-102316" y="4129422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9" name="Line 248"/>
            <p:cNvSpPr>
              <a:spLocks noChangeShapeType="1"/>
            </p:cNvSpPr>
            <p:nvPr userDrawn="1"/>
          </p:nvSpPr>
          <p:spPr bwMode="auto">
            <a:xfrm>
              <a:off x="-102316" y="6235700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0" name="Line 249"/>
            <p:cNvSpPr>
              <a:spLocks noChangeShapeType="1"/>
            </p:cNvSpPr>
            <p:nvPr userDrawn="1"/>
          </p:nvSpPr>
          <p:spPr bwMode="auto">
            <a:xfrm>
              <a:off x="-102316" y="6434932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1" name="Line 110"/>
            <p:cNvSpPr>
              <a:spLocks noChangeShapeType="1"/>
            </p:cNvSpPr>
            <p:nvPr userDrawn="1"/>
          </p:nvSpPr>
          <p:spPr bwMode="auto">
            <a:xfrm>
              <a:off x="-102316" y="261144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2" name="Line 110"/>
            <p:cNvSpPr>
              <a:spLocks noChangeShapeType="1"/>
            </p:cNvSpPr>
            <p:nvPr userDrawn="1"/>
          </p:nvSpPr>
          <p:spPr bwMode="auto">
            <a:xfrm>
              <a:off x="-102316" y="1026319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3" name="Line 112"/>
            <p:cNvSpPr>
              <a:spLocks noChangeShapeType="1"/>
            </p:cNvSpPr>
            <p:nvPr userDrawn="1"/>
          </p:nvSpPr>
          <p:spPr bwMode="auto">
            <a:xfrm>
              <a:off x="-102316" y="349497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4" name="Line 110"/>
            <p:cNvSpPr>
              <a:spLocks noChangeShapeType="1"/>
            </p:cNvSpPr>
            <p:nvPr userDrawn="1"/>
          </p:nvSpPr>
          <p:spPr bwMode="auto">
            <a:xfrm>
              <a:off x="-102316" y="90855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5" name="Line 244"/>
            <p:cNvSpPr>
              <a:spLocks noChangeShapeType="1"/>
            </p:cNvSpPr>
            <p:nvPr userDrawn="1"/>
          </p:nvSpPr>
          <p:spPr bwMode="auto">
            <a:xfrm>
              <a:off x="-102316" y="1392334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6" name="Line 112"/>
            <p:cNvSpPr>
              <a:spLocks noChangeShapeType="1"/>
            </p:cNvSpPr>
            <p:nvPr userDrawn="1"/>
          </p:nvSpPr>
          <p:spPr bwMode="auto">
            <a:xfrm>
              <a:off x="-102316" y="2266423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7" name="Line 112"/>
            <p:cNvSpPr>
              <a:spLocks noChangeShapeType="1"/>
            </p:cNvSpPr>
            <p:nvPr userDrawn="1"/>
          </p:nvSpPr>
          <p:spPr bwMode="auto">
            <a:xfrm>
              <a:off x="-102316" y="1902789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8" name="Line 246"/>
            <p:cNvSpPr>
              <a:spLocks noChangeShapeType="1"/>
            </p:cNvSpPr>
            <p:nvPr userDrawn="1"/>
          </p:nvSpPr>
          <p:spPr bwMode="auto">
            <a:xfrm>
              <a:off x="-102316" y="38822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89" name="Line 247"/>
            <p:cNvSpPr>
              <a:spLocks noChangeShapeType="1"/>
            </p:cNvSpPr>
            <p:nvPr userDrawn="1"/>
          </p:nvSpPr>
          <p:spPr bwMode="auto">
            <a:xfrm>
              <a:off x="-102316" y="4257578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0" name="Line 247"/>
            <p:cNvSpPr>
              <a:spLocks noChangeShapeType="1"/>
            </p:cNvSpPr>
            <p:nvPr userDrawn="1"/>
          </p:nvSpPr>
          <p:spPr bwMode="auto">
            <a:xfrm>
              <a:off x="-102316" y="46188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1" name="Line 249"/>
            <p:cNvSpPr>
              <a:spLocks noChangeShapeType="1"/>
            </p:cNvSpPr>
            <p:nvPr userDrawn="1"/>
          </p:nvSpPr>
          <p:spPr bwMode="auto">
            <a:xfrm>
              <a:off x="-102316" y="6647931"/>
              <a:ext cx="80962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45361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裏表紙 1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81" y="4287644"/>
            <a:ext cx="6778672" cy="3613885"/>
          </a:xfrm>
        </p:spPr>
        <p:txBody>
          <a:bodyPr lIns="0" rIns="0" anchor="t"/>
          <a:lstStyle>
            <a:lvl1pPr>
              <a:lnSpc>
                <a:spcPts val="1796"/>
              </a:lnSpc>
              <a:defRPr sz="1356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2" y="2738312"/>
            <a:ext cx="14496645" cy="950493"/>
          </a:xfrm>
          <a:prstGeom prst="rect">
            <a:avLst/>
          </a:prstGeom>
          <a:gradFill flip="none" rotWithShape="0">
            <a:gsLst>
              <a:gs pos="100000">
                <a:srgbClr val="820000"/>
              </a:gs>
              <a:gs pos="0">
                <a:schemeClr val="bg2"/>
              </a:gs>
              <a:gs pos="38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defTabSz="746215"/>
            <a:endParaRPr kumimoji="0" lang="en-US" sz="3013" dirty="0">
              <a:solidFill>
                <a:prstClr val="white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4264925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Back Cover 1</a:t>
            </a:r>
            <a:endParaRPr lang="ja-JP" altLang="en-US" sz="904" dirty="0">
              <a:solidFill>
                <a:prstClr val="black"/>
              </a:solidFill>
            </a:endParaRPr>
          </a:p>
        </p:txBody>
      </p:sp>
      <p:sp>
        <p:nvSpPr>
          <p:cNvPr id="3" name="正方形/長方形 2"/>
          <p:cNvSpPr/>
          <p:nvPr userDrawn="1"/>
        </p:nvSpPr>
        <p:spPr>
          <a:xfrm>
            <a:off x="532842" y="9695301"/>
            <a:ext cx="451293" cy="44543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E8CD7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46147"/>
            <a:endParaRPr lang="ja-JP" altLang="en-US" sz="1507" dirty="0">
              <a:solidFill>
                <a:srgbClr val="000000"/>
              </a:solidFill>
            </a:endParaRPr>
          </a:p>
        </p:txBody>
      </p:sp>
      <p:sp>
        <p:nvSpPr>
          <p:cNvPr id="10" name="テキスト ボックス 9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sp>
        <p:nvSpPr>
          <p:cNvPr id="11" name="Line 112"/>
          <p:cNvSpPr>
            <a:spLocks noChangeShapeType="1"/>
          </p:cNvSpPr>
          <p:nvPr userDrawn="1"/>
        </p:nvSpPr>
        <p:spPr bwMode="auto">
          <a:xfrm>
            <a:off x="-161609" y="7901529"/>
            <a:ext cx="123571" cy="0"/>
          </a:xfrm>
          <a:prstGeom prst="line">
            <a:avLst/>
          </a:prstGeom>
          <a:noFill/>
          <a:ln w="6350" cap="rnd">
            <a:solidFill>
              <a:srgbClr val="F2A9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746147">
              <a:defRPr/>
            </a:pPr>
            <a:endParaRPr kumimoji="0" lang="ja-JP" altLang="en-US" sz="2862" dirty="0">
              <a:solidFill>
                <a:prstClr val="black"/>
              </a:solidFill>
            </a:endParaRPr>
          </a:p>
        </p:txBody>
      </p:sp>
      <p:sp>
        <p:nvSpPr>
          <p:cNvPr id="12" name="Line 112"/>
          <p:cNvSpPr>
            <a:spLocks noChangeShapeType="1"/>
          </p:cNvSpPr>
          <p:nvPr userDrawn="1"/>
        </p:nvSpPr>
        <p:spPr bwMode="auto">
          <a:xfrm>
            <a:off x="-161609" y="4287644"/>
            <a:ext cx="123571" cy="0"/>
          </a:xfrm>
          <a:prstGeom prst="line">
            <a:avLst/>
          </a:prstGeom>
          <a:noFill/>
          <a:ln w="6350" cap="rnd">
            <a:solidFill>
              <a:srgbClr val="F2A9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746147">
              <a:defRPr/>
            </a:pPr>
            <a:endParaRPr kumimoji="0" lang="ja-JP" altLang="en-US" sz="286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4103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裏表紙 2～3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/>
          <p:nvPr userDrawn="1"/>
        </p:nvSpPr>
        <p:spPr>
          <a:xfrm>
            <a:off x="2" y="2738312"/>
            <a:ext cx="14496645" cy="1828138"/>
          </a:xfrm>
          <a:prstGeom prst="rect">
            <a:avLst/>
          </a:prstGeom>
          <a:gradFill flip="none" rotWithShape="0">
            <a:gsLst>
              <a:gs pos="100000">
                <a:srgbClr val="820000"/>
              </a:gs>
              <a:gs pos="0">
                <a:schemeClr val="bg2"/>
              </a:gs>
              <a:gs pos="38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defTabSz="746215"/>
            <a:endParaRPr kumimoji="0" lang="en-US" sz="3013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31882" y="3095565"/>
            <a:ext cx="10331554" cy="1372103"/>
          </a:xfrm>
        </p:spPr>
        <p:txBody>
          <a:bodyPr lIns="0" rIns="0" anchor="t"/>
          <a:lstStyle>
            <a:lvl1pPr>
              <a:lnSpc>
                <a:spcPts val="1796"/>
              </a:lnSpc>
              <a:defRPr sz="1356" baseline="0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Back Cover 2</a:t>
            </a:r>
            <a:endParaRPr lang="ja-JP" altLang="en-US" sz="904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11" name="テキスト ボックス 10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sp>
        <p:nvSpPr>
          <p:cNvPr id="15" name="Line 112"/>
          <p:cNvSpPr>
            <a:spLocks noChangeShapeType="1"/>
          </p:cNvSpPr>
          <p:nvPr userDrawn="1"/>
        </p:nvSpPr>
        <p:spPr bwMode="auto">
          <a:xfrm>
            <a:off x="-161609" y="4467668"/>
            <a:ext cx="123571" cy="0"/>
          </a:xfrm>
          <a:prstGeom prst="line">
            <a:avLst/>
          </a:prstGeom>
          <a:noFill/>
          <a:ln w="6350" cap="rnd">
            <a:solidFill>
              <a:srgbClr val="F2A9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746147">
              <a:defRPr/>
            </a:pPr>
            <a:endParaRPr kumimoji="0" lang="ja-JP" altLang="en-US" sz="2862" dirty="0">
              <a:solidFill>
                <a:prstClr val="black"/>
              </a:solidFill>
            </a:endParaRPr>
          </a:p>
        </p:txBody>
      </p:sp>
      <p:sp>
        <p:nvSpPr>
          <p:cNvPr id="16" name="Line 112"/>
          <p:cNvSpPr>
            <a:spLocks noChangeShapeType="1"/>
          </p:cNvSpPr>
          <p:nvPr userDrawn="1"/>
        </p:nvSpPr>
        <p:spPr bwMode="auto">
          <a:xfrm>
            <a:off x="-161609" y="3095565"/>
            <a:ext cx="123571" cy="0"/>
          </a:xfrm>
          <a:prstGeom prst="line">
            <a:avLst/>
          </a:prstGeom>
          <a:noFill/>
          <a:ln w="6350" cap="rnd">
            <a:solidFill>
              <a:srgbClr val="F2A9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746147">
              <a:defRPr/>
            </a:pPr>
            <a:endParaRPr kumimoji="0" lang="ja-JP" altLang="en-US" sz="2862" dirty="0">
              <a:solidFill>
                <a:prstClr val="black"/>
              </a:solidFill>
            </a:endParaRPr>
          </a:p>
        </p:txBody>
      </p:sp>
      <p:sp>
        <p:nvSpPr>
          <p:cNvPr id="12" name="正方形/長方形 11"/>
          <p:cNvSpPr/>
          <p:nvPr userDrawn="1"/>
        </p:nvSpPr>
        <p:spPr>
          <a:xfrm>
            <a:off x="532842" y="9695301"/>
            <a:ext cx="451293" cy="44543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E8CD7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46147"/>
            <a:endParaRPr lang="ja-JP" altLang="en-US" sz="1507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369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裏表紙 3行以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2738313"/>
            <a:ext cx="14496645" cy="3531200"/>
          </a:xfrm>
          <a:prstGeom prst="rect">
            <a:avLst/>
          </a:prstGeom>
          <a:gradFill flip="none" rotWithShape="0">
            <a:gsLst>
              <a:gs pos="100000">
                <a:srgbClr val="820000"/>
              </a:gs>
              <a:gs pos="0">
                <a:schemeClr val="bg2"/>
              </a:gs>
              <a:gs pos="38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 defTabSz="746215"/>
            <a:endParaRPr kumimoji="0" lang="en-US" sz="3013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31882" y="3095564"/>
            <a:ext cx="10331554" cy="2909047"/>
          </a:xfrm>
        </p:spPr>
        <p:txBody>
          <a:bodyPr lIns="0" rIns="0" anchor="t"/>
          <a:lstStyle>
            <a:lvl1pPr>
              <a:lnSpc>
                <a:spcPts val="1796"/>
              </a:lnSpc>
              <a:defRPr sz="1356" baseline="0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Back Cover 3</a:t>
            </a:r>
            <a:endParaRPr lang="ja-JP" altLang="en-US" sz="904" dirty="0">
              <a:solidFill>
                <a:prstClr val="black"/>
              </a:solidFill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10" name="テキスト ボックス 9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sp>
        <p:nvSpPr>
          <p:cNvPr id="11" name="Line 112"/>
          <p:cNvSpPr>
            <a:spLocks noChangeShapeType="1"/>
          </p:cNvSpPr>
          <p:nvPr userDrawn="1"/>
        </p:nvSpPr>
        <p:spPr bwMode="auto">
          <a:xfrm>
            <a:off x="-161609" y="6004611"/>
            <a:ext cx="123571" cy="0"/>
          </a:xfrm>
          <a:prstGeom prst="line">
            <a:avLst/>
          </a:prstGeom>
          <a:noFill/>
          <a:ln w="6350" cap="rnd">
            <a:solidFill>
              <a:srgbClr val="F2A9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746147">
              <a:defRPr/>
            </a:pPr>
            <a:endParaRPr kumimoji="0" lang="ja-JP" altLang="en-US" sz="2862" dirty="0">
              <a:solidFill>
                <a:prstClr val="black"/>
              </a:solidFill>
            </a:endParaRPr>
          </a:p>
        </p:txBody>
      </p:sp>
      <p:sp>
        <p:nvSpPr>
          <p:cNvPr id="12" name="Line 112"/>
          <p:cNvSpPr>
            <a:spLocks noChangeShapeType="1"/>
          </p:cNvSpPr>
          <p:nvPr userDrawn="1"/>
        </p:nvSpPr>
        <p:spPr bwMode="auto">
          <a:xfrm>
            <a:off x="-161609" y="3095565"/>
            <a:ext cx="123571" cy="0"/>
          </a:xfrm>
          <a:prstGeom prst="line">
            <a:avLst/>
          </a:prstGeom>
          <a:noFill/>
          <a:ln w="6350" cap="rnd">
            <a:solidFill>
              <a:srgbClr val="F2A9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746147">
              <a:defRPr/>
            </a:pPr>
            <a:endParaRPr kumimoji="0" lang="ja-JP" altLang="en-US" sz="2862" dirty="0">
              <a:solidFill>
                <a:prstClr val="black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532842" y="9695301"/>
            <a:ext cx="451293" cy="44543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E8CD7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46147"/>
            <a:endParaRPr lang="ja-JP" altLang="en-US" sz="1507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977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英文 表紙 3行以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2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855" y="2738313"/>
            <a:ext cx="15253206" cy="35264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74207" y="2657436"/>
            <a:ext cx="8133157" cy="2291334"/>
          </a:xfrm>
          <a:prstGeom prst="rect">
            <a:avLst/>
          </a:prstGeom>
        </p:spPr>
        <p:txBody>
          <a:bodyPr anchor="t"/>
          <a:lstStyle>
            <a:lvl1pPr>
              <a:lnSpc>
                <a:spcPct val="110000"/>
              </a:lnSpc>
              <a:defRPr sz="3917"/>
            </a:lvl1pPr>
          </a:lstStyle>
          <a:p>
            <a:r>
              <a:rPr lang="en-US" altLang="ja-JP" dirty="0"/>
              <a:t>Document title</a:t>
            </a:r>
            <a:br>
              <a:rPr lang="en-US" altLang="ja-JP" dirty="0"/>
            </a:br>
            <a:r>
              <a:rPr lang="en-US" altLang="ja-JP" dirty="0"/>
              <a:t>Arial Regular 26 pt.</a:t>
            </a:r>
            <a:br>
              <a:rPr lang="en-US" altLang="ja-JP" dirty="0"/>
            </a:br>
            <a:r>
              <a:rPr lang="en-US" altLang="ja-JP" dirty="0"/>
              <a:t>Third line</a:t>
            </a:r>
            <a:endParaRPr lang="en-US" dirty="0"/>
          </a:p>
        </p:txBody>
      </p:sp>
      <p:sp>
        <p:nvSpPr>
          <p:cNvPr id="10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2174209" y="5340540"/>
            <a:ext cx="8133162" cy="991437"/>
          </a:xfrm>
          <a:prstGeom prst="rect">
            <a:avLst/>
          </a:prstGeom>
        </p:spPr>
        <p:txBody>
          <a:bodyPr vert="horz" lIns="54000" tIns="0" rIns="54000" bIns="0" rtlCol="0" anchor="t">
            <a:noAutofit/>
          </a:bodyPr>
          <a:lstStyle>
            <a:lvl1pPr>
              <a:spcAft>
                <a:spcPts val="0"/>
              </a:spcAft>
              <a:defRPr lang="ja-JP" altLang="en-US" sz="1808" b="1" i="0" cap="none" baseline="0" dirty="0" smtClean="0">
                <a:latin typeface="+mn-lt"/>
                <a:ea typeface="+mn-ea"/>
                <a:cs typeface="+mn-cs"/>
              </a:defRPr>
            </a:lvl1pPr>
          </a:lstStyle>
          <a:p>
            <a:r>
              <a:rPr lang="en-US" altLang="ja-JP" dirty="0"/>
              <a:t>Document Subhead Arial Bold 12 pt.</a:t>
            </a:r>
          </a:p>
          <a:p>
            <a:r>
              <a:rPr lang="en-US" altLang="ja-JP" dirty="0"/>
              <a:t>Department</a:t>
            </a:r>
            <a:r>
              <a:rPr lang="ja-JP" altLang="en-US" dirty="0"/>
              <a:t> </a:t>
            </a:r>
            <a:r>
              <a:rPr lang="en-US" altLang="ja-JP" dirty="0"/>
              <a:t>Name</a:t>
            </a:r>
          </a:p>
          <a:p>
            <a:r>
              <a:rPr lang="en-US" altLang="ja-JP" dirty="0"/>
              <a:t>Day month year</a:t>
            </a:r>
          </a:p>
        </p:txBody>
      </p:sp>
      <p:sp>
        <p:nvSpPr>
          <p:cNvPr id="7" name="テキスト プレースホルダー 10"/>
          <p:cNvSpPr>
            <a:spLocks noGrp="1"/>
          </p:cNvSpPr>
          <p:nvPr>
            <p:ph type="body" sz="quarter" idx="12" hasCustomPrompt="1"/>
          </p:nvPr>
        </p:nvSpPr>
        <p:spPr>
          <a:xfrm>
            <a:off x="631881" y="527291"/>
            <a:ext cx="7993191" cy="1036441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>
            <a:lvl1pPr>
              <a:lnSpc>
                <a:spcPct val="100000"/>
              </a:lnSpc>
              <a:defRPr lang="ja-JP" altLang="en-US" sz="3013" b="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>
              <a:defRPr lang="ja-JP" altLang="en-US" sz="3013" b="0" smtClean="0"/>
            </a:lvl2pPr>
            <a:lvl3pPr>
              <a:defRPr lang="ja-JP" altLang="en-US" sz="3013" b="0" smtClean="0"/>
            </a:lvl3pPr>
            <a:lvl4pPr>
              <a:defRPr lang="ja-JP" altLang="en-US" sz="3013" b="0" smtClean="0"/>
            </a:lvl4pPr>
            <a:lvl5pPr>
              <a:defRPr lang="ja-JP" altLang="en-US" sz="3013" b="0"/>
            </a:lvl5pPr>
          </a:lstStyle>
          <a:p>
            <a:r>
              <a:rPr lang="en-US" altLang="ja-JP" dirty="0"/>
              <a:t>Client name Arial Regular 20pt.</a:t>
            </a:r>
          </a:p>
        </p:txBody>
      </p:sp>
      <p:sp>
        <p:nvSpPr>
          <p:cNvPr id="6" name="テキスト ボックス 5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en-US" altLang="ja-JP" sz="904" dirty="0">
                <a:solidFill>
                  <a:prstClr val="black"/>
                </a:solidFill>
              </a:rPr>
              <a:t>ENG Cover 3</a:t>
            </a:r>
            <a:endParaRPr lang="ja-JP" altLang="en-US" sz="904" dirty="0">
              <a:solidFill>
                <a:prstClr val="black"/>
              </a:solidFill>
            </a:endParaRPr>
          </a:p>
        </p:txBody>
      </p:sp>
      <p:grpSp>
        <p:nvGrpSpPr>
          <p:cNvPr id="12" name="グループ化 11"/>
          <p:cNvGrpSpPr/>
          <p:nvPr userDrawn="1"/>
        </p:nvGrpSpPr>
        <p:grpSpPr>
          <a:xfrm>
            <a:off x="2178760" y="-170711"/>
            <a:ext cx="7245658" cy="139687"/>
            <a:chOff x="1427495" y="-138636"/>
            <a:chExt cx="4747260" cy="92724"/>
          </a:xfrm>
        </p:grpSpPr>
        <p:sp>
          <p:nvSpPr>
            <p:cNvPr id="13" name="Line 236"/>
            <p:cNvSpPr>
              <a:spLocks noChangeShapeType="1"/>
            </p:cNvSpPr>
            <p:nvPr userDrawn="1"/>
          </p:nvSpPr>
          <p:spPr bwMode="auto">
            <a:xfrm>
              <a:off x="6030292" y="-13101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4" name="Line 237"/>
            <p:cNvSpPr>
              <a:spLocks noChangeShapeType="1"/>
            </p:cNvSpPr>
            <p:nvPr userDrawn="1"/>
          </p:nvSpPr>
          <p:spPr bwMode="auto">
            <a:xfrm>
              <a:off x="6174755" y="-13101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237"/>
            <p:cNvSpPr>
              <a:spLocks noChangeShapeType="1"/>
            </p:cNvSpPr>
            <p:nvPr userDrawn="1"/>
          </p:nvSpPr>
          <p:spPr bwMode="auto">
            <a:xfrm>
              <a:off x="1427495" y="-138636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グループ化 15"/>
          <p:cNvGrpSpPr/>
          <p:nvPr userDrawn="1"/>
        </p:nvGrpSpPr>
        <p:grpSpPr>
          <a:xfrm>
            <a:off x="2178760" y="10362708"/>
            <a:ext cx="7245658" cy="139687"/>
            <a:chOff x="1427495" y="6879384"/>
            <a:chExt cx="4747260" cy="92724"/>
          </a:xfrm>
        </p:grpSpPr>
        <p:sp>
          <p:nvSpPr>
            <p:cNvPr id="17" name="Line 236"/>
            <p:cNvSpPr>
              <a:spLocks noChangeShapeType="1"/>
            </p:cNvSpPr>
            <p:nvPr userDrawn="1"/>
          </p:nvSpPr>
          <p:spPr bwMode="auto">
            <a:xfrm>
              <a:off x="6030292" y="687938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237"/>
            <p:cNvSpPr>
              <a:spLocks noChangeShapeType="1"/>
            </p:cNvSpPr>
            <p:nvPr userDrawn="1"/>
          </p:nvSpPr>
          <p:spPr bwMode="auto">
            <a:xfrm>
              <a:off x="6174755" y="687938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9" name="Line 237"/>
            <p:cNvSpPr>
              <a:spLocks noChangeShapeType="1"/>
            </p:cNvSpPr>
            <p:nvPr userDrawn="1"/>
          </p:nvSpPr>
          <p:spPr bwMode="auto">
            <a:xfrm>
              <a:off x="1427495" y="6887004"/>
              <a:ext cx="0" cy="85104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グループ化 2"/>
          <p:cNvGrpSpPr/>
          <p:nvPr userDrawn="1"/>
        </p:nvGrpSpPr>
        <p:grpSpPr>
          <a:xfrm>
            <a:off x="-161609" y="528531"/>
            <a:ext cx="123571" cy="5738465"/>
            <a:chOff x="-105884" y="350838"/>
            <a:chExt cx="80962" cy="3809184"/>
          </a:xfrm>
        </p:grpSpPr>
        <p:sp>
          <p:nvSpPr>
            <p:cNvPr id="21" name="Line 247"/>
            <p:cNvSpPr>
              <a:spLocks noChangeShapeType="1"/>
            </p:cNvSpPr>
            <p:nvPr userDrawn="1"/>
          </p:nvSpPr>
          <p:spPr bwMode="auto">
            <a:xfrm>
              <a:off x="-105884" y="4160022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110"/>
            <p:cNvSpPr>
              <a:spLocks noChangeShapeType="1"/>
            </p:cNvSpPr>
            <p:nvPr userDrawn="1"/>
          </p:nvSpPr>
          <p:spPr bwMode="auto">
            <a:xfrm>
              <a:off x="-105884" y="1038003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3" name="Line 112"/>
            <p:cNvSpPr>
              <a:spLocks noChangeShapeType="1"/>
            </p:cNvSpPr>
            <p:nvPr userDrawn="1"/>
          </p:nvSpPr>
          <p:spPr bwMode="auto">
            <a:xfrm>
              <a:off x="-105884" y="3545042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4" name="Line 112"/>
            <p:cNvSpPr>
              <a:spLocks noChangeShapeType="1"/>
            </p:cNvSpPr>
            <p:nvPr userDrawn="1"/>
          </p:nvSpPr>
          <p:spPr bwMode="auto">
            <a:xfrm>
              <a:off x="-105884" y="3284986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5" name="Line 110"/>
            <p:cNvSpPr>
              <a:spLocks noChangeShapeType="1"/>
            </p:cNvSpPr>
            <p:nvPr userDrawn="1"/>
          </p:nvSpPr>
          <p:spPr bwMode="auto">
            <a:xfrm>
              <a:off x="-105884" y="350838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6" name="Line 112"/>
            <p:cNvSpPr>
              <a:spLocks noChangeShapeType="1"/>
            </p:cNvSpPr>
            <p:nvPr userDrawn="1"/>
          </p:nvSpPr>
          <p:spPr bwMode="auto">
            <a:xfrm>
              <a:off x="-105884" y="1764002"/>
              <a:ext cx="80962" cy="0"/>
            </a:xfrm>
            <a:prstGeom prst="line">
              <a:avLst/>
            </a:prstGeom>
            <a:noFill/>
            <a:ln w="6350" cap="rnd">
              <a:solidFill>
                <a:srgbClr val="F2A9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sp>
        <p:nvSpPr>
          <p:cNvPr id="27" name="テキスト ボックス 26"/>
          <p:cNvSpPr txBox="1"/>
          <p:nvPr userDrawn="1"/>
        </p:nvSpPr>
        <p:spPr bwMode="auto">
          <a:xfrm>
            <a:off x="631882" y="9344565"/>
            <a:ext cx="3847090" cy="3477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205" b="1" dirty="0">
                <a:solidFill>
                  <a:prstClr val="black"/>
                </a:solidFill>
              </a:rPr>
              <a:t>Mitsubishi UFJ Research and Consulting</a:t>
            </a:r>
          </a:p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A</a:t>
            </a:r>
            <a:r>
              <a:rPr lang="ja-JP" altLang="en-US" sz="1055" dirty="0">
                <a:solidFill>
                  <a:prstClr val="black"/>
                </a:solidFill>
              </a:rPr>
              <a:t> </a:t>
            </a:r>
            <a:r>
              <a:rPr lang="en-US" altLang="ja-JP" sz="1055" dirty="0">
                <a:solidFill>
                  <a:prstClr val="black"/>
                </a:solidFill>
              </a:rPr>
              <a:t>member</a:t>
            </a:r>
            <a:r>
              <a:rPr lang="ja-JP" altLang="en-US" sz="1055" dirty="0">
                <a:solidFill>
                  <a:prstClr val="black"/>
                </a:solidFill>
              </a:rPr>
              <a:t> </a:t>
            </a:r>
            <a:r>
              <a:rPr lang="en-US" altLang="ja-JP" sz="1055" dirty="0">
                <a:solidFill>
                  <a:prstClr val="black"/>
                </a:solidFill>
              </a:rPr>
              <a:t>of</a:t>
            </a:r>
            <a:r>
              <a:rPr lang="ja-JP" altLang="en-US" sz="1055" dirty="0">
                <a:solidFill>
                  <a:prstClr val="black"/>
                </a:solidFill>
              </a:rPr>
              <a:t> </a:t>
            </a:r>
            <a:r>
              <a:rPr lang="en-US" altLang="ja-JP" sz="1055" dirty="0">
                <a:solidFill>
                  <a:prstClr val="black"/>
                </a:solidFill>
              </a:rPr>
              <a:t>MUFG,</a:t>
            </a:r>
            <a:r>
              <a:rPr lang="ja-JP" altLang="en-US" sz="1055" dirty="0">
                <a:solidFill>
                  <a:prstClr val="black"/>
                </a:solidFill>
              </a:rPr>
              <a:t> </a:t>
            </a:r>
            <a:r>
              <a:rPr lang="en-US" altLang="ja-JP" sz="1055" dirty="0">
                <a:solidFill>
                  <a:prstClr val="black"/>
                </a:solidFill>
              </a:rPr>
              <a:t>a global financial group </a:t>
            </a:r>
          </a:p>
        </p:txBody>
      </p:sp>
    </p:spTree>
    <p:extLst>
      <p:ext uri="{BB962C8B-B14F-4D97-AF65-F5344CB8AC3E}">
        <p14:creationId xmlns:p14="http://schemas.microsoft.com/office/powerpoint/2010/main" val="2557536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 userDrawn="1"/>
        </p:nvSpPr>
        <p:spPr>
          <a:xfrm>
            <a:off x="14264926" y="-201429"/>
            <a:ext cx="854426" cy="1501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r" defTabSz="746147"/>
            <a:r>
              <a:rPr lang="ja-JP" altLang="en-US" sz="904" dirty="0">
                <a:solidFill>
                  <a:prstClr val="black"/>
                </a:solidFill>
              </a:rPr>
              <a:t>白紙ページ</a:t>
            </a: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grpSp>
        <p:nvGrpSpPr>
          <p:cNvPr id="11" name="Group 83"/>
          <p:cNvGrpSpPr/>
          <p:nvPr userDrawn="1">
            <p:custDataLst>
              <p:tags r:id="rId1"/>
            </p:custDataLst>
          </p:nvPr>
        </p:nvGrpSpPr>
        <p:grpSpPr>
          <a:xfrm>
            <a:off x="631186" y="10363664"/>
            <a:ext cx="13853346" cy="128208"/>
            <a:chOff x="413544" y="-261938"/>
            <a:chExt cx="9076531" cy="247650"/>
          </a:xfrm>
        </p:grpSpPr>
        <p:sp>
          <p:nvSpPr>
            <p:cNvPr id="12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4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7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9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0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1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2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3" name="Line 239"/>
            <p:cNvSpPr>
              <a:spLocks noChangeShapeType="1"/>
            </p:cNvSpPr>
            <p:nvPr userDrawn="1"/>
          </p:nvSpPr>
          <p:spPr bwMode="auto">
            <a:xfrm>
              <a:off x="949007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Group 83"/>
          <p:cNvGrpSpPr/>
          <p:nvPr userDrawn="1">
            <p:custDataLst>
              <p:tags r:id="rId2"/>
            </p:custDataLst>
          </p:nvPr>
        </p:nvGrpSpPr>
        <p:grpSpPr>
          <a:xfrm>
            <a:off x="631185" y="-159062"/>
            <a:ext cx="13849712" cy="128208"/>
            <a:chOff x="413544" y="-261938"/>
            <a:chExt cx="9074150" cy="247650"/>
          </a:xfrm>
        </p:grpSpPr>
        <p:sp>
          <p:nvSpPr>
            <p:cNvPr id="25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6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7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8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29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0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1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2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3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4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5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6" name="Line 239"/>
            <p:cNvSpPr>
              <a:spLocks noChangeShapeType="1"/>
            </p:cNvSpPr>
            <p:nvPr userDrawn="1"/>
          </p:nvSpPr>
          <p:spPr bwMode="auto">
            <a:xfrm>
              <a:off x="94876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7" name="Group 136"/>
          <p:cNvGrpSpPr/>
          <p:nvPr userDrawn="1">
            <p:custDataLst>
              <p:tags r:id="rId3"/>
            </p:custDataLst>
          </p:nvPr>
        </p:nvGrpSpPr>
        <p:grpSpPr>
          <a:xfrm>
            <a:off x="-156163" y="484287"/>
            <a:ext cx="123571" cy="9530698"/>
            <a:chOff x="9926638" y="321469"/>
            <a:chExt cx="282575" cy="6326462"/>
          </a:xfrm>
        </p:grpSpPr>
        <p:sp>
          <p:nvSpPr>
            <p:cNvPr id="38" name="Line 243"/>
            <p:cNvSpPr>
              <a:spLocks noChangeShapeType="1"/>
            </p:cNvSpPr>
            <p:nvPr userDrawn="1"/>
          </p:nvSpPr>
          <p:spPr bwMode="auto">
            <a:xfrm>
              <a:off x="9926638" y="70088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39" name="Line 244"/>
            <p:cNvSpPr>
              <a:spLocks noChangeShapeType="1"/>
            </p:cNvSpPr>
            <p:nvPr userDrawn="1"/>
          </p:nvSpPr>
          <p:spPr bwMode="auto">
            <a:xfrm>
              <a:off x="9926638" y="123344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0" name="Line 246"/>
            <p:cNvSpPr>
              <a:spLocks noChangeShapeType="1"/>
            </p:cNvSpPr>
            <p:nvPr userDrawn="1"/>
          </p:nvSpPr>
          <p:spPr bwMode="auto">
            <a:xfrm>
              <a:off x="9926638" y="37634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1" name="Line 247"/>
            <p:cNvSpPr>
              <a:spLocks noChangeShapeType="1"/>
            </p:cNvSpPr>
            <p:nvPr userDrawn="1"/>
          </p:nvSpPr>
          <p:spPr bwMode="auto">
            <a:xfrm>
              <a:off x="9926638" y="412942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2" name="Line 248"/>
            <p:cNvSpPr>
              <a:spLocks noChangeShapeType="1"/>
            </p:cNvSpPr>
            <p:nvPr userDrawn="1"/>
          </p:nvSpPr>
          <p:spPr bwMode="auto">
            <a:xfrm>
              <a:off x="9926638" y="623570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3" name="Line 249"/>
            <p:cNvSpPr>
              <a:spLocks noChangeShapeType="1"/>
            </p:cNvSpPr>
            <p:nvPr userDrawn="1"/>
          </p:nvSpPr>
          <p:spPr bwMode="auto">
            <a:xfrm>
              <a:off x="9926638" y="643493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4" name="Line 110"/>
            <p:cNvSpPr>
              <a:spLocks noChangeShapeType="1"/>
            </p:cNvSpPr>
            <p:nvPr userDrawn="1"/>
          </p:nvSpPr>
          <p:spPr bwMode="auto">
            <a:xfrm>
              <a:off x="9926638" y="32146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5" name="Line 110"/>
            <p:cNvSpPr>
              <a:spLocks noChangeShapeType="1"/>
            </p:cNvSpPr>
            <p:nvPr userDrawn="1"/>
          </p:nvSpPr>
          <p:spPr bwMode="auto">
            <a:xfrm>
              <a:off x="9926638" y="102631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6" name="Line 112"/>
            <p:cNvSpPr>
              <a:spLocks noChangeShapeType="1"/>
            </p:cNvSpPr>
            <p:nvPr userDrawn="1"/>
          </p:nvSpPr>
          <p:spPr bwMode="auto">
            <a:xfrm>
              <a:off x="9926638" y="34949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7" name="Line 110"/>
            <p:cNvSpPr>
              <a:spLocks noChangeShapeType="1"/>
            </p:cNvSpPr>
            <p:nvPr userDrawn="1"/>
          </p:nvSpPr>
          <p:spPr bwMode="auto">
            <a:xfrm>
              <a:off x="9926638" y="90855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8" name="Line 244"/>
            <p:cNvSpPr>
              <a:spLocks noChangeShapeType="1"/>
            </p:cNvSpPr>
            <p:nvPr userDrawn="1"/>
          </p:nvSpPr>
          <p:spPr bwMode="auto">
            <a:xfrm>
              <a:off x="9926638" y="1392334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49" name="Line 112"/>
            <p:cNvSpPr>
              <a:spLocks noChangeShapeType="1"/>
            </p:cNvSpPr>
            <p:nvPr userDrawn="1"/>
          </p:nvSpPr>
          <p:spPr bwMode="auto">
            <a:xfrm>
              <a:off x="9926638" y="2266423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0" name="Line 112"/>
            <p:cNvSpPr>
              <a:spLocks noChangeShapeType="1"/>
            </p:cNvSpPr>
            <p:nvPr userDrawn="1"/>
          </p:nvSpPr>
          <p:spPr bwMode="auto">
            <a:xfrm>
              <a:off x="9926638" y="190278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1" name="Line 246"/>
            <p:cNvSpPr>
              <a:spLocks noChangeShapeType="1"/>
            </p:cNvSpPr>
            <p:nvPr userDrawn="1"/>
          </p:nvSpPr>
          <p:spPr bwMode="auto">
            <a:xfrm>
              <a:off x="9926638" y="38822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2" name="Line 247"/>
            <p:cNvSpPr>
              <a:spLocks noChangeShapeType="1"/>
            </p:cNvSpPr>
            <p:nvPr userDrawn="1"/>
          </p:nvSpPr>
          <p:spPr bwMode="auto">
            <a:xfrm>
              <a:off x="9926638" y="42575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3" name="Line 247"/>
            <p:cNvSpPr>
              <a:spLocks noChangeShapeType="1"/>
            </p:cNvSpPr>
            <p:nvPr userDrawn="1"/>
          </p:nvSpPr>
          <p:spPr bwMode="auto">
            <a:xfrm>
              <a:off x="9926638" y="46188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4" name="Line 110"/>
            <p:cNvSpPr>
              <a:spLocks noChangeShapeType="1"/>
            </p:cNvSpPr>
            <p:nvPr userDrawn="1"/>
          </p:nvSpPr>
          <p:spPr bwMode="auto">
            <a:xfrm>
              <a:off x="9926638" y="3675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5" name="Line 249"/>
            <p:cNvSpPr>
              <a:spLocks noChangeShapeType="1"/>
            </p:cNvSpPr>
            <p:nvPr userDrawn="1"/>
          </p:nvSpPr>
          <p:spPr bwMode="auto">
            <a:xfrm>
              <a:off x="9926638" y="66479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Group 136"/>
          <p:cNvGrpSpPr/>
          <p:nvPr userDrawn="1">
            <p:custDataLst>
              <p:tags r:id="rId4"/>
            </p:custDataLst>
          </p:nvPr>
        </p:nvGrpSpPr>
        <p:grpSpPr>
          <a:xfrm>
            <a:off x="15150851" y="484287"/>
            <a:ext cx="123571" cy="9530698"/>
            <a:chOff x="9926638" y="321469"/>
            <a:chExt cx="282575" cy="6326462"/>
          </a:xfrm>
        </p:grpSpPr>
        <p:sp>
          <p:nvSpPr>
            <p:cNvPr id="57" name="Line 243"/>
            <p:cNvSpPr>
              <a:spLocks noChangeShapeType="1"/>
            </p:cNvSpPr>
            <p:nvPr userDrawn="1"/>
          </p:nvSpPr>
          <p:spPr bwMode="auto">
            <a:xfrm>
              <a:off x="9926638" y="70088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8" name="Line 244"/>
            <p:cNvSpPr>
              <a:spLocks noChangeShapeType="1"/>
            </p:cNvSpPr>
            <p:nvPr userDrawn="1"/>
          </p:nvSpPr>
          <p:spPr bwMode="auto">
            <a:xfrm>
              <a:off x="9926638" y="123344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59" name="Line 246"/>
            <p:cNvSpPr>
              <a:spLocks noChangeShapeType="1"/>
            </p:cNvSpPr>
            <p:nvPr userDrawn="1"/>
          </p:nvSpPr>
          <p:spPr bwMode="auto">
            <a:xfrm>
              <a:off x="9926638" y="37634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0" name="Line 247"/>
            <p:cNvSpPr>
              <a:spLocks noChangeShapeType="1"/>
            </p:cNvSpPr>
            <p:nvPr userDrawn="1"/>
          </p:nvSpPr>
          <p:spPr bwMode="auto">
            <a:xfrm>
              <a:off x="9926638" y="412942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1" name="Line 248"/>
            <p:cNvSpPr>
              <a:spLocks noChangeShapeType="1"/>
            </p:cNvSpPr>
            <p:nvPr userDrawn="1"/>
          </p:nvSpPr>
          <p:spPr bwMode="auto">
            <a:xfrm>
              <a:off x="9926638" y="623570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2" name="Line 249"/>
            <p:cNvSpPr>
              <a:spLocks noChangeShapeType="1"/>
            </p:cNvSpPr>
            <p:nvPr userDrawn="1"/>
          </p:nvSpPr>
          <p:spPr bwMode="auto">
            <a:xfrm>
              <a:off x="9926638" y="643493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3" name="Line 110"/>
            <p:cNvSpPr>
              <a:spLocks noChangeShapeType="1"/>
            </p:cNvSpPr>
            <p:nvPr userDrawn="1"/>
          </p:nvSpPr>
          <p:spPr bwMode="auto">
            <a:xfrm>
              <a:off x="9926638" y="32146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4" name="Line 110"/>
            <p:cNvSpPr>
              <a:spLocks noChangeShapeType="1"/>
            </p:cNvSpPr>
            <p:nvPr userDrawn="1"/>
          </p:nvSpPr>
          <p:spPr bwMode="auto">
            <a:xfrm>
              <a:off x="9926638" y="102631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5" name="Line 112"/>
            <p:cNvSpPr>
              <a:spLocks noChangeShapeType="1"/>
            </p:cNvSpPr>
            <p:nvPr userDrawn="1"/>
          </p:nvSpPr>
          <p:spPr bwMode="auto">
            <a:xfrm>
              <a:off x="9926638" y="34949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6" name="Line 110"/>
            <p:cNvSpPr>
              <a:spLocks noChangeShapeType="1"/>
            </p:cNvSpPr>
            <p:nvPr userDrawn="1"/>
          </p:nvSpPr>
          <p:spPr bwMode="auto">
            <a:xfrm>
              <a:off x="9926638" y="90855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7" name="Line 244"/>
            <p:cNvSpPr>
              <a:spLocks noChangeShapeType="1"/>
            </p:cNvSpPr>
            <p:nvPr userDrawn="1"/>
          </p:nvSpPr>
          <p:spPr bwMode="auto">
            <a:xfrm>
              <a:off x="9926638" y="1392334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8" name="Line 112"/>
            <p:cNvSpPr>
              <a:spLocks noChangeShapeType="1"/>
            </p:cNvSpPr>
            <p:nvPr userDrawn="1"/>
          </p:nvSpPr>
          <p:spPr bwMode="auto">
            <a:xfrm>
              <a:off x="9926638" y="2266423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69" name="Line 112"/>
            <p:cNvSpPr>
              <a:spLocks noChangeShapeType="1"/>
            </p:cNvSpPr>
            <p:nvPr userDrawn="1"/>
          </p:nvSpPr>
          <p:spPr bwMode="auto">
            <a:xfrm>
              <a:off x="9926638" y="190278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0" name="Line 246"/>
            <p:cNvSpPr>
              <a:spLocks noChangeShapeType="1"/>
            </p:cNvSpPr>
            <p:nvPr userDrawn="1"/>
          </p:nvSpPr>
          <p:spPr bwMode="auto">
            <a:xfrm>
              <a:off x="9926638" y="38822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1" name="Line 247"/>
            <p:cNvSpPr>
              <a:spLocks noChangeShapeType="1"/>
            </p:cNvSpPr>
            <p:nvPr userDrawn="1"/>
          </p:nvSpPr>
          <p:spPr bwMode="auto">
            <a:xfrm>
              <a:off x="9926638" y="42575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2" name="Line 247"/>
            <p:cNvSpPr>
              <a:spLocks noChangeShapeType="1"/>
            </p:cNvSpPr>
            <p:nvPr userDrawn="1"/>
          </p:nvSpPr>
          <p:spPr bwMode="auto">
            <a:xfrm>
              <a:off x="9926638" y="46188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3" name="Line 110"/>
            <p:cNvSpPr>
              <a:spLocks noChangeShapeType="1"/>
            </p:cNvSpPr>
            <p:nvPr userDrawn="1"/>
          </p:nvSpPr>
          <p:spPr bwMode="auto">
            <a:xfrm>
              <a:off x="9926638" y="3675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74" name="Line 249"/>
            <p:cNvSpPr>
              <a:spLocks noChangeShapeType="1"/>
            </p:cNvSpPr>
            <p:nvPr userDrawn="1"/>
          </p:nvSpPr>
          <p:spPr bwMode="auto">
            <a:xfrm>
              <a:off x="9926638" y="66479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7672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575691"/>
            <a:ext cx="13040439" cy="4297595"/>
          </a:xfrm>
        </p:spPr>
        <p:txBody>
          <a:bodyPr anchor="b"/>
          <a:lstStyle>
            <a:lvl1pPr>
              <a:defRPr sz="903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6913943"/>
            <a:ext cx="13040439" cy="2260004"/>
          </a:xfrm>
        </p:spPr>
        <p:txBody>
          <a:bodyPr/>
          <a:lstStyle>
            <a:lvl1pPr marL="0" indent="0">
              <a:buNone/>
              <a:defRPr sz="3616">
                <a:solidFill>
                  <a:schemeClr val="tx1"/>
                </a:solidFill>
              </a:defRPr>
            </a:lvl1pPr>
            <a:lvl2pPr marL="688772" indent="0">
              <a:buNone/>
              <a:defRPr sz="3013">
                <a:solidFill>
                  <a:schemeClr val="tx1">
                    <a:tint val="75000"/>
                  </a:schemeClr>
                </a:solidFill>
              </a:defRPr>
            </a:lvl2pPr>
            <a:lvl3pPr marL="1377544" indent="0">
              <a:buNone/>
              <a:defRPr sz="2712">
                <a:solidFill>
                  <a:schemeClr val="tx1">
                    <a:tint val="75000"/>
                  </a:schemeClr>
                </a:solidFill>
              </a:defRPr>
            </a:lvl3pPr>
            <a:lvl4pPr marL="2066315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4pPr>
            <a:lvl5pPr marL="2755087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5pPr>
            <a:lvl6pPr marL="3443859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6pPr>
            <a:lvl7pPr marL="4132631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7pPr>
            <a:lvl8pPr marL="4821403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8pPr>
            <a:lvl9pPr marL="5510174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0E1F-926E-4857-A18F-7320CB36DB20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1087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11642387" y="559620"/>
            <a:ext cx="2842146" cy="3276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E23F33-E24F-4AC9-A61B-6AC710DB8CB9}" type="datetime8">
              <a:rPr lang="en-US" altLang="ja-JP" smtClean="0"/>
              <a:pPr/>
              <a:t>3/24/2023 3:15 PM</a:t>
            </a:fld>
            <a:endParaRPr lang="en-US" altLang="ja-JP" dirty="0"/>
          </a:p>
        </p:txBody>
      </p:sp>
      <p:sp>
        <p:nvSpPr>
          <p:cNvPr id="727094" name="Line 54"/>
          <p:cNvSpPr>
            <a:spLocks noChangeShapeType="1"/>
          </p:cNvSpPr>
          <p:nvPr userDrawn="1"/>
        </p:nvSpPr>
        <p:spPr bwMode="auto">
          <a:xfrm>
            <a:off x="7448218" y="10360149"/>
            <a:ext cx="0" cy="37308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095" name="Line 55"/>
          <p:cNvSpPr>
            <a:spLocks noChangeShapeType="1"/>
          </p:cNvSpPr>
          <p:nvPr userDrawn="1"/>
        </p:nvSpPr>
        <p:spPr bwMode="auto">
          <a:xfrm>
            <a:off x="7666286" y="10360149"/>
            <a:ext cx="0" cy="37308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096" name="Line 56"/>
          <p:cNvSpPr>
            <a:spLocks noChangeShapeType="1"/>
          </p:cNvSpPr>
          <p:nvPr userDrawn="1"/>
        </p:nvSpPr>
        <p:spPr bwMode="auto">
          <a:xfrm>
            <a:off x="-455518" y="688763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097" name="Line 57"/>
          <p:cNvSpPr>
            <a:spLocks noChangeShapeType="1"/>
          </p:cNvSpPr>
          <p:nvPr userDrawn="1"/>
        </p:nvSpPr>
        <p:spPr bwMode="auto">
          <a:xfrm>
            <a:off x="-455518" y="2020852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098" name="Line 58"/>
          <p:cNvSpPr>
            <a:spLocks noChangeShapeType="1"/>
          </p:cNvSpPr>
          <p:nvPr userDrawn="1"/>
        </p:nvSpPr>
        <p:spPr bwMode="auto">
          <a:xfrm>
            <a:off x="-455518" y="2599604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099" name="Line 59"/>
          <p:cNvSpPr>
            <a:spLocks noChangeShapeType="1"/>
          </p:cNvSpPr>
          <p:nvPr userDrawn="1"/>
        </p:nvSpPr>
        <p:spPr bwMode="auto">
          <a:xfrm>
            <a:off x="-455518" y="9393967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0" name="Line 60"/>
          <p:cNvSpPr>
            <a:spLocks noChangeShapeType="1"/>
          </p:cNvSpPr>
          <p:nvPr userDrawn="1"/>
        </p:nvSpPr>
        <p:spPr bwMode="auto">
          <a:xfrm>
            <a:off x="-455518" y="9666602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1" name="Line 61"/>
          <p:cNvSpPr>
            <a:spLocks noChangeShapeType="1"/>
          </p:cNvSpPr>
          <p:nvPr userDrawn="1"/>
        </p:nvSpPr>
        <p:spPr bwMode="auto">
          <a:xfrm>
            <a:off x="494286" y="-394605"/>
            <a:ext cx="0" cy="37308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2" name="Line 62"/>
          <p:cNvSpPr>
            <a:spLocks noChangeShapeType="1"/>
          </p:cNvSpPr>
          <p:nvPr userDrawn="1"/>
        </p:nvSpPr>
        <p:spPr bwMode="auto">
          <a:xfrm>
            <a:off x="7448218" y="-394605"/>
            <a:ext cx="0" cy="37308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3" name="Line 63"/>
          <p:cNvSpPr>
            <a:spLocks noChangeShapeType="1"/>
          </p:cNvSpPr>
          <p:nvPr userDrawn="1"/>
        </p:nvSpPr>
        <p:spPr bwMode="auto">
          <a:xfrm>
            <a:off x="7666286" y="-394605"/>
            <a:ext cx="0" cy="37308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4" name="Line 64"/>
          <p:cNvSpPr>
            <a:spLocks noChangeShapeType="1"/>
          </p:cNvSpPr>
          <p:nvPr userDrawn="1"/>
        </p:nvSpPr>
        <p:spPr bwMode="auto">
          <a:xfrm>
            <a:off x="14622641" y="-394605"/>
            <a:ext cx="0" cy="37308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5" name="Line 65"/>
          <p:cNvSpPr>
            <a:spLocks noChangeShapeType="1"/>
          </p:cNvSpPr>
          <p:nvPr userDrawn="1"/>
        </p:nvSpPr>
        <p:spPr bwMode="auto">
          <a:xfrm>
            <a:off x="15150850" y="688763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6" name="Line 66"/>
          <p:cNvSpPr>
            <a:spLocks noChangeShapeType="1"/>
          </p:cNvSpPr>
          <p:nvPr userDrawn="1"/>
        </p:nvSpPr>
        <p:spPr bwMode="auto">
          <a:xfrm>
            <a:off x="15150850" y="2020852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7" name="Line 67"/>
          <p:cNvSpPr>
            <a:spLocks noChangeShapeType="1"/>
          </p:cNvSpPr>
          <p:nvPr userDrawn="1"/>
        </p:nvSpPr>
        <p:spPr bwMode="auto">
          <a:xfrm>
            <a:off x="15150850" y="2599604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8" name="Line 68"/>
          <p:cNvSpPr>
            <a:spLocks noChangeShapeType="1"/>
          </p:cNvSpPr>
          <p:nvPr userDrawn="1"/>
        </p:nvSpPr>
        <p:spPr bwMode="auto">
          <a:xfrm>
            <a:off x="15150850" y="9393967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09" name="Line 69"/>
          <p:cNvSpPr>
            <a:spLocks noChangeShapeType="1"/>
          </p:cNvSpPr>
          <p:nvPr userDrawn="1"/>
        </p:nvSpPr>
        <p:spPr bwMode="auto">
          <a:xfrm>
            <a:off x="15150850" y="9666602"/>
            <a:ext cx="431289" cy="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10" name="Line 70"/>
          <p:cNvSpPr>
            <a:spLocks noChangeShapeType="1"/>
          </p:cNvSpPr>
          <p:nvPr userDrawn="1"/>
        </p:nvSpPr>
        <p:spPr bwMode="auto">
          <a:xfrm>
            <a:off x="494286" y="10360149"/>
            <a:ext cx="0" cy="37308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  <p:sp>
        <p:nvSpPr>
          <p:cNvPr id="727111" name="Line 71"/>
          <p:cNvSpPr>
            <a:spLocks noChangeShapeType="1"/>
          </p:cNvSpPr>
          <p:nvPr userDrawn="1"/>
        </p:nvSpPr>
        <p:spPr bwMode="auto">
          <a:xfrm>
            <a:off x="14622641" y="10360149"/>
            <a:ext cx="0" cy="373080"/>
          </a:xfrm>
          <a:prstGeom prst="line">
            <a:avLst/>
          </a:prstGeom>
          <a:noFill/>
          <a:ln w="12700">
            <a:solidFill>
              <a:srgbClr val="E60000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ja-JP" altLang="en-US" sz="2712" dirty="0"/>
          </a:p>
        </p:txBody>
      </p:sp>
    </p:spTree>
    <p:extLst>
      <p:ext uri="{BB962C8B-B14F-4D97-AF65-F5344CB8AC3E}">
        <p14:creationId xmlns:p14="http://schemas.microsoft.com/office/powerpoint/2010/main" val="1103586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750270"/>
            <a:ext cx="6425724" cy="65552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750270"/>
            <a:ext cx="6425724" cy="65552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1DA-B14B-4C4D-A49F-9C4E41295736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964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50056"/>
            <a:ext cx="13040439" cy="19969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532641"/>
            <a:ext cx="6396193" cy="1241208"/>
          </a:xfrm>
        </p:spPr>
        <p:txBody>
          <a:bodyPr anchor="b"/>
          <a:lstStyle>
            <a:lvl1pPr marL="0" indent="0">
              <a:buNone/>
              <a:defRPr sz="3616" b="1"/>
            </a:lvl1pPr>
            <a:lvl2pPr marL="688772" indent="0">
              <a:buNone/>
              <a:defRPr sz="3013" b="1"/>
            </a:lvl2pPr>
            <a:lvl3pPr marL="1377544" indent="0">
              <a:buNone/>
              <a:defRPr sz="2712" b="1"/>
            </a:lvl3pPr>
            <a:lvl4pPr marL="2066315" indent="0">
              <a:buNone/>
              <a:defRPr sz="2410" b="1"/>
            </a:lvl4pPr>
            <a:lvl5pPr marL="2755087" indent="0">
              <a:buNone/>
              <a:defRPr sz="2410" b="1"/>
            </a:lvl5pPr>
            <a:lvl6pPr marL="3443859" indent="0">
              <a:buNone/>
              <a:defRPr sz="2410" b="1"/>
            </a:lvl6pPr>
            <a:lvl7pPr marL="4132631" indent="0">
              <a:buNone/>
              <a:defRPr sz="2410" b="1"/>
            </a:lvl7pPr>
            <a:lvl8pPr marL="4821403" indent="0">
              <a:buNone/>
              <a:defRPr sz="2410" b="1"/>
            </a:lvl8pPr>
            <a:lvl9pPr marL="5510174" indent="0">
              <a:buNone/>
              <a:defRPr sz="241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773849"/>
            <a:ext cx="6396193" cy="5550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532641"/>
            <a:ext cx="6427693" cy="1241208"/>
          </a:xfrm>
        </p:spPr>
        <p:txBody>
          <a:bodyPr anchor="b"/>
          <a:lstStyle>
            <a:lvl1pPr marL="0" indent="0">
              <a:buNone/>
              <a:defRPr sz="3616" b="1"/>
            </a:lvl1pPr>
            <a:lvl2pPr marL="688772" indent="0">
              <a:buNone/>
              <a:defRPr sz="3013" b="1"/>
            </a:lvl2pPr>
            <a:lvl3pPr marL="1377544" indent="0">
              <a:buNone/>
              <a:defRPr sz="2712" b="1"/>
            </a:lvl3pPr>
            <a:lvl4pPr marL="2066315" indent="0">
              <a:buNone/>
              <a:defRPr sz="2410" b="1"/>
            </a:lvl4pPr>
            <a:lvl5pPr marL="2755087" indent="0">
              <a:buNone/>
              <a:defRPr sz="2410" b="1"/>
            </a:lvl5pPr>
            <a:lvl6pPr marL="3443859" indent="0">
              <a:buNone/>
              <a:defRPr sz="2410" b="1"/>
            </a:lvl6pPr>
            <a:lvl7pPr marL="4132631" indent="0">
              <a:buNone/>
              <a:defRPr sz="2410" b="1"/>
            </a:lvl7pPr>
            <a:lvl8pPr marL="4821403" indent="0">
              <a:buNone/>
              <a:defRPr sz="2410" b="1"/>
            </a:lvl8pPr>
            <a:lvl9pPr marL="5510174" indent="0">
              <a:buNone/>
              <a:defRPr sz="241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773849"/>
            <a:ext cx="6427693" cy="5550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98B2-BCA0-447E-ADAE-29292827763F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266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7C81-E485-4919-AD83-560B2201BA94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365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EB5E-12D5-4297-87D9-2CCF4967FDB8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4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688763"/>
            <a:ext cx="4876384" cy="2410672"/>
          </a:xfrm>
        </p:spPr>
        <p:txBody>
          <a:bodyPr anchor="b"/>
          <a:lstStyle>
            <a:lvl1pPr>
              <a:defRPr sz="48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487540"/>
            <a:ext cx="7654171" cy="7342026"/>
          </a:xfrm>
        </p:spPr>
        <p:txBody>
          <a:bodyPr/>
          <a:lstStyle>
            <a:lvl1pPr>
              <a:defRPr sz="4821"/>
            </a:lvl1pPr>
            <a:lvl2pPr>
              <a:defRPr sz="4218"/>
            </a:lvl2pPr>
            <a:lvl3pPr>
              <a:defRPr sz="3616"/>
            </a:lvl3pPr>
            <a:lvl4pPr>
              <a:defRPr sz="3013"/>
            </a:lvl4pPr>
            <a:lvl5pPr>
              <a:defRPr sz="3013"/>
            </a:lvl5pPr>
            <a:lvl6pPr>
              <a:defRPr sz="3013"/>
            </a:lvl6pPr>
            <a:lvl7pPr>
              <a:defRPr sz="3013"/>
            </a:lvl7pPr>
            <a:lvl8pPr>
              <a:defRPr sz="3013"/>
            </a:lvl8pPr>
            <a:lvl9pPr>
              <a:defRPr sz="30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099435"/>
            <a:ext cx="4876384" cy="5742087"/>
          </a:xfrm>
        </p:spPr>
        <p:txBody>
          <a:bodyPr/>
          <a:lstStyle>
            <a:lvl1pPr marL="0" indent="0">
              <a:buNone/>
              <a:defRPr sz="2410"/>
            </a:lvl1pPr>
            <a:lvl2pPr marL="688772" indent="0">
              <a:buNone/>
              <a:defRPr sz="2109"/>
            </a:lvl2pPr>
            <a:lvl3pPr marL="1377544" indent="0">
              <a:buNone/>
              <a:defRPr sz="1808"/>
            </a:lvl3pPr>
            <a:lvl4pPr marL="2066315" indent="0">
              <a:buNone/>
              <a:defRPr sz="1507"/>
            </a:lvl4pPr>
            <a:lvl5pPr marL="2755087" indent="0">
              <a:buNone/>
              <a:defRPr sz="1507"/>
            </a:lvl5pPr>
            <a:lvl6pPr marL="3443859" indent="0">
              <a:buNone/>
              <a:defRPr sz="1507"/>
            </a:lvl6pPr>
            <a:lvl7pPr marL="4132631" indent="0">
              <a:buNone/>
              <a:defRPr sz="1507"/>
            </a:lvl7pPr>
            <a:lvl8pPr marL="4821403" indent="0">
              <a:buNone/>
              <a:defRPr sz="1507"/>
            </a:lvl8pPr>
            <a:lvl9pPr marL="5510174" indent="0">
              <a:buNone/>
              <a:defRPr sz="15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0D9-517D-4073-BB61-7036F7734773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3715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688763"/>
            <a:ext cx="4876384" cy="2410672"/>
          </a:xfrm>
        </p:spPr>
        <p:txBody>
          <a:bodyPr anchor="b"/>
          <a:lstStyle>
            <a:lvl1pPr>
              <a:defRPr sz="48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487540"/>
            <a:ext cx="7654171" cy="7342026"/>
          </a:xfrm>
        </p:spPr>
        <p:txBody>
          <a:bodyPr anchor="t"/>
          <a:lstStyle>
            <a:lvl1pPr marL="0" indent="0">
              <a:buNone/>
              <a:defRPr sz="4821"/>
            </a:lvl1pPr>
            <a:lvl2pPr marL="688772" indent="0">
              <a:buNone/>
              <a:defRPr sz="4218"/>
            </a:lvl2pPr>
            <a:lvl3pPr marL="1377544" indent="0">
              <a:buNone/>
              <a:defRPr sz="3616"/>
            </a:lvl3pPr>
            <a:lvl4pPr marL="2066315" indent="0">
              <a:buNone/>
              <a:defRPr sz="3013"/>
            </a:lvl4pPr>
            <a:lvl5pPr marL="2755087" indent="0">
              <a:buNone/>
              <a:defRPr sz="3013"/>
            </a:lvl5pPr>
            <a:lvl6pPr marL="3443859" indent="0">
              <a:buNone/>
              <a:defRPr sz="3013"/>
            </a:lvl6pPr>
            <a:lvl7pPr marL="4132631" indent="0">
              <a:buNone/>
              <a:defRPr sz="3013"/>
            </a:lvl7pPr>
            <a:lvl8pPr marL="4821403" indent="0">
              <a:buNone/>
              <a:defRPr sz="3013"/>
            </a:lvl8pPr>
            <a:lvl9pPr marL="5510174" indent="0">
              <a:buNone/>
              <a:defRPr sz="301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099435"/>
            <a:ext cx="4876384" cy="5742087"/>
          </a:xfrm>
        </p:spPr>
        <p:txBody>
          <a:bodyPr/>
          <a:lstStyle>
            <a:lvl1pPr marL="0" indent="0">
              <a:buNone/>
              <a:defRPr sz="2410"/>
            </a:lvl1pPr>
            <a:lvl2pPr marL="688772" indent="0">
              <a:buNone/>
              <a:defRPr sz="2109"/>
            </a:lvl2pPr>
            <a:lvl3pPr marL="1377544" indent="0">
              <a:buNone/>
              <a:defRPr sz="1808"/>
            </a:lvl3pPr>
            <a:lvl4pPr marL="2066315" indent="0">
              <a:buNone/>
              <a:defRPr sz="1507"/>
            </a:lvl4pPr>
            <a:lvl5pPr marL="2755087" indent="0">
              <a:buNone/>
              <a:defRPr sz="1507"/>
            </a:lvl5pPr>
            <a:lvl6pPr marL="3443859" indent="0">
              <a:buNone/>
              <a:defRPr sz="1507"/>
            </a:lvl6pPr>
            <a:lvl7pPr marL="4132631" indent="0">
              <a:buNone/>
              <a:defRPr sz="1507"/>
            </a:lvl7pPr>
            <a:lvl8pPr marL="4821403" indent="0">
              <a:buNone/>
              <a:defRPr sz="1507"/>
            </a:lvl8pPr>
            <a:lvl9pPr marL="5510174" indent="0">
              <a:buNone/>
              <a:defRPr sz="15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3BDD-5ABB-4207-9D29-7CA56AC72AF9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458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2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50056"/>
            <a:ext cx="13040439" cy="199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750270"/>
            <a:ext cx="13040439" cy="6555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575726"/>
            <a:ext cx="3401854" cy="5500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9337D-88AA-406E-9635-698262FD37FD}" type="datetime1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575726"/>
            <a:ext cx="5102781" cy="5500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575726"/>
            <a:ext cx="3401854" cy="5500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43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hf hdr="0" ftr="0" dt="0"/>
  <p:txStyles>
    <p:titleStyle>
      <a:lvl1pPr algn="l" defTabSz="1377544" rtl="0" eaLnBrk="1" latinLnBrk="0" hangingPunct="1">
        <a:lnSpc>
          <a:spcPct val="90000"/>
        </a:lnSpc>
        <a:spcBef>
          <a:spcPct val="0"/>
        </a:spcBef>
        <a:buNone/>
        <a:defRPr kumimoji="1" sz="66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4386" indent="-344386" algn="l" defTabSz="1377544" rtl="0" eaLnBrk="1" latinLnBrk="0" hangingPunct="1">
        <a:lnSpc>
          <a:spcPct val="90000"/>
        </a:lnSpc>
        <a:spcBef>
          <a:spcPts val="1507"/>
        </a:spcBef>
        <a:buFont typeface="Arial" panose="020B0604020202020204" pitchFamily="34" charset="0"/>
        <a:buChar char="•"/>
        <a:defRPr kumimoji="1" sz="4218" kern="1200">
          <a:solidFill>
            <a:schemeClr val="tx1"/>
          </a:solidFill>
          <a:latin typeface="+mn-lt"/>
          <a:ea typeface="+mn-ea"/>
          <a:cs typeface="+mn-cs"/>
        </a:defRPr>
      </a:lvl1pPr>
      <a:lvl2pPr marL="1033158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3616" kern="1200">
          <a:solidFill>
            <a:schemeClr val="tx1"/>
          </a:solidFill>
          <a:latin typeface="+mn-lt"/>
          <a:ea typeface="+mn-ea"/>
          <a:cs typeface="+mn-cs"/>
        </a:defRPr>
      </a:lvl2pPr>
      <a:lvl3pPr marL="1721930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3pPr>
      <a:lvl4pPr marL="2410701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4pPr>
      <a:lvl5pPr marL="3099473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5pPr>
      <a:lvl6pPr marL="3788245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6pPr>
      <a:lvl7pPr marL="4477017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7pPr>
      <a:lvl8pPr marL="5165789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8pPr>
      <a:lvl9pPr marL="5854560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1pPr>
      <a:lvl2pPr marL="688772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2pPr>
      <a:lvl3pPr marL="1377544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3pPr>
      <a:lvl4pPr marL="2066315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4pPr>
      <a:lvl5pPr marL="2755087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5pPr>
      <a:lvl6pPr marL="3443859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6pPr>
      <a:lvl7pPr marL="4132631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7pPr>
      <a:lvl8pPr marL="4821403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8pPr>
      <a:lvl9pPr marL="5510174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713" y="487873"/>
            <a:ext cx="13851925" cy="571580"/>
          </a:xfrm>
          <a:prstGeom prst="rect">
            <a:avLst/>
          </a:prstGeom>
        </p:spPr>
        <p:txBody>
          <a:bodyPr vert="horz" lIns="54000" tIns="0" rIns="54000" bIns="0" rtlCol="0" anchor="b" anchorCtr="0">
            <a:noAutofit/>
          </a:bodyPr>
          <a:lstStyle/>
          <a:p>
            <a:r>
              <a:rPr lang="ja-JP" altLang="en-US" dirty="0"/>
              <a:t>タイトルの書式設定</a:t>
            </a:r>
            <a:endParaRPr 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 bwMode="gray">
          <a:xfrm>
            <a:off x="633713" y="1549717"/>
            <a:ext cx="13851925" cy="1787990"/>
          </a:xfrm>
          <a:prstGeom prst="rect">
            <a:avLst/>
          </a:prstGeom>
        </p:spPr>
        <p:txBody>
          <a:bodyPr vert="horz" lIns="54000" tIns="0" rIns="54000" bIns="0" rtlCol="0">
            <a:spAutoFit/>
          </a:bodyPr>
          <a:lstStyle/>
          <a:p>
            <a:pPr lvl="0"/>
            <a:r>
              <a:rPr kumimoji="1" lang="ja-JP" altLang="en-US" dirty="0"/>
              <a:t>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87" name="Rectangle 8"/>
          <p:cNvSpPr>
            <a:spLocks noChangeArrowheads="1"/>
          </p:cNvSpPr>
          <p:nvPr/>
        </p:nvSpPr>
        <p:spPr bwMode="auto">
          <a:xfrm>
            <a:off x="627549" y="9814066"/>
            <a:ext cx="301862" cy="271576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/>
          <a:p>
            <a:pPr defTabSz="746215"/>
            <a:fld id="{1476E1ED-EF57-4FD3-B5B6-B56E702F485A}" type="slidenum">
              <a:rPr kumimoji="0" lang="en-US" altLang="ja-JP" sz="1507">
                <a:solidFill>
                  <a:prstClr val="black"/>
                </a:solidFill>
              </a:rPr>
              <a:pPr defTabSz="746215"/>
              <a:t>‹#›</a:t>
            </a:fld>
            <a:endParaRPr kumimoji="0" lang="en-US" altLang="ja-JP" sz="1507" dirty="0">
              <a:solidFill>
                <a:prstClr val="black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1046050" y="9853603"/>
            <a:ext cx="2996583" cy="1623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746147"/>
            <a:r>
              <a:rPr lang="en-US" altLang="ja-JP" sz="1055" dirty="0">
                <a:solidFill>
                  <a:prstClr val="black"/>
                </a:solidFill>
              </a:rPr>
              <a:t>Mitsubishi UFJ Research and Consulting </a:t>
            </a:r>
            <a:endParaRPr lang="ja-JP" altLang="en-US" sz="1055" dirty="0">
              <a:solidFill>
                <a:prstClr val="black"/>
              </a:solidFill>
            </a:endParaRPr>
          </a:p>
        </p:txBody>
      </p:sp>
      <p:cxnSp>
        <p:nvCxnSpPr>
          <p:cNvPr id="11" name="Straight Connector 7"/>
          <p:cNvCxnSpPr/>
          <p:nvPr/>
        </p:nvCxnSpPr>
        <p:spPr>
          <a:xfrm>
            <a:off x="633713" y="1368726"/>
            <a:ext cx="13851925" cy="0"/>
          </a:xfrm>
          <a:prstGeom prst="line">
            <a:avLst/>
          </a:prstGeom>
          <a:ln w="9525" cap="rnd">
            <a:solidFill>
              <a:srgbClr val="E6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1" name="Group 83"/>
          <p:cNvGrpSpPr/>
          <p:nvPr>
            <p:custDataLst>
              <p:tags r:id="rId20"/>
            </p:custDataLst>
          </p:nvPr>
        </p:nvGrpSpPr>
        <p:grpSpPr>
          <a:xfrm>
            <a:off x="631186" y="10363664"/>
            <a:ext cx="13853346" cy="128208"/>
            <a:chOff x="413544" y="-261938"/>
            <a:chExt cx="9076531" cy="247650"/>
          </a:xfrm>
        </p:grpSpPr>
        <p:sp>
          <p:nvSpPr>
            <p:cNvPr id="112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13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14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15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16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17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18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19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0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1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2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3" name="Line 239"/>
            <p:cNvSpPr>
              <a:spLocks noChangeShapeType="1"/>
            </p:cNvSpPr>
            <p:nvPr userDrawn="1"/>
          </p:nvSpPr>
          <p:spPr bwMode="auto">
            <a:xfrm>
              <a:off x="949007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24" name="Group 83"/>
          <p:cNvGrpSpPr/>
          <p:nvPr>
            <p:custDataLst>
              <p:tags r:id="rId21"/>
            </p:custDataLst>
          </p:nvPr>
        </p:nvGrpSpPr>
        <p:grpSpPr>
          <a:xfrm>
            <a:off x="631185" y="-159062"/>
            <a:ext cx="13849712" cy="128208"/>
            <a:chOff x="413544" y="-261938"/>
            <a:chExt cx="9074150" cy="247650"/>
          </a:xfrm>
        </p:grpSpPr>
        <p:sp>
          <p:nvSpPr>
            <p:cNvPr id="125" name="Line 233"/>
            <p:cNvSpPr>
              <a:spLocks noChangeShapeType="1"/>
            </p:cNvSpPr>
            <p:nvPr userDrawn="1"/>
          </p:nvSpPr>
          <p:spPr bwMode="auto">
            <a:xfrm>
              <a:off x="413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6" name="Line 234"/>
            <p:cNvSpPr>
              <a:spLocks noChangeShapeType="1"/>
            </p:cNvSpPr>
            <p:nvPr userDrawn="1"/>
          </p:nvSpPr>
          <p:spPr bwMode="auto">
            <a:xfrm>
              <a:off x="25725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7" name="Line 235"/>
            <p:cNvSpPr>
              <a:spLocks noChangeShapeType="1"/>
            </p:cNvSpPr>
            <p:nvPr userDrawn="1"/>
          </p:nvSpPr>
          <p:spPr bwMode="auto">
            <a:xfrm>
              <a:off x="2717007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8" name="Line 236"/>
            <p:cNvSpPr>
              <a:spLocks noChangeShapeType="1"/>
            </p:cNvSpPr>
            <p:nvPr userDrawn="1"/>
          </p:nvSpPr>
          <p:spPr bwMode="auto">
            <a:xfrm>
              <a:off x="48775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29" name="Line 237"/>
            <p:cNvSpPr>
              <a:spLocks noChangeShapeType="1"/>
            </p:cNvSpPr>
            <p:nvPr userDrawn="1"/>
          </p:nvSpPr>
          <p:spPr bwMode="auto">
            <a:xfrm>
              <a:off x="5022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0" name="Line 238"/>
            <p:cNvSpPr>
              <a:spLocks noChangeShapeType="1"/>
            </p:cNvSpPr>
            <p:nvPr userDrawn="1"/>
          </p:nvSpPr>
          <p:spPr bwMode="auto">
            <a:xfrm>
              <a:off x="718185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1" name="Line 239"/>
            <p:cNvSpPr>
              <a:spLocks noChangeShapeType="1"/>
            </p:cNvSpPr>
            <p:nvPr userDrawn="1"/>
          </p:nvSpPr>
          <p:spPr bwMode="auto">
            <a:xfrm>
              <a:off x="7327900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2" name="Line 234"/>
            <p:cNvSpPr>
              <a:spLocks noChangeShapeType="1"/>
            </p:cNvSpPr>
            <p:nvPr userDrawn="1"/>
          </p:nvSpPr>
          <p:spPr bwMode="auto">
            <a:xfrm>
              <a:off x="334486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3" name="Line 235"/>
            <p:cNvSpPr>
              <a:spLocks noChangeShapeType="1"/>
            </p:cNvSpPr>
            <p:nvPr userDrawn="1"/>
          </p:nvSpPr>
          <p:spPr bwMode="auto">
            <a:xfrm>
              <a:off x="348694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4" name="Line 236"/>
            <p:cNvSpPr>
              <a:spLocks noChangeShapeType="1"/>
            </p:cNvSpPr>
            <p:nvPr userDrawn="1"/>
          </p:nvSpPr>
          <p:spPr bwMode="auto">
            <a:xfrm>
              <a:off x="6415352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5" name="Line 237"/>
            <p:cNvSpPr>
              <a:spLocks noChangeShapeType="1"/>
            </p:cNvSpPr>
            <p:nvPr userDrawn="1"/>
          </p:nvSpPr>
          <p:spPr bwMode="auto">
            <a:xfrm>
              <a:off x="6559815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36" name="Line 239"/>
            <p:cNvSpPr>
              <a:spLocks noChangeShapeType="1"/>
            </p:cNvSpPr>
            <p:nvPr userDrawn="1"/>
          </p:nvSpPr>
          <p:spPr bwMode="auto">
            <a:xfrm>
              <a:off x="9487694" y="-261938"/>
              <a:ext cx="0" cy="24765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/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0" name="Group 136"/>
          <p:cNvGrpSpPr/>
          <p:nvPr>
            <p:custDataLst>
              <p:tags r:id="rId22"/>
            </p:custDataLst>
          </p:nvPr>
        </p:nvGrpSpPr>
        <p:grpSpPr>
          <a:xfrm>
            <a:off x="-156163" y="484287"/>
            <a:ext cx="123571" cy="9530698"/>
            <a:chOff x="9926638" y="321469"/>
            <a:chExt cx="282575" cy="6326462"/>
          </a:xfrm>
        </p:grpSpPr>
        <p:sp>
          <p:nvSpPr>
            <p:cNvPr id="91" name="Line 243"/>
            <p:cNvSpPr>
              <a:spLocks noChangeShapeType="1"/>
            </p:cNvSpPr>
            <p:nvPr userDrawn="1"/>
          </p:nvSpPr>
          <p:spPr bwMode="auto">
            <a:xfrm>
              <a:off x="9926638" y="70088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2" name="Line 244"/>
            <p:cNvSpPr>
              <a:spLocks noChangeShapeType="1"/>
            </p:cNvSpPr>
            <p:nvPr userDrawn="1"/>
          </p:nvSpPr>
          <p:spPr bwMode="auto">
            <a:xfrm>
              <a:off x="9926638" y="123344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3" name="Line 246"/>
            <p:cNvSpPr>
              <a:spLocks noChangeShapeType="1"/>
            </p:cNvSpPr>
            <p:nvPr userDrawn="1"/>
          </p:nvSpPr>
          <p:spPr bwMode="auto">
            <a:xfrm>
              <a:off x="9926638" y="37634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4" name="Line 247"/>
            <p:cNvSpPr>
              <a:spLocks noChangeShapeType="1"/>
            </p:cNvSpPr>
            <p:nvPr userDrawn="1"/>
          </p:nvSpPr>
          <p:spPr bwMode="auto">
            <a:xfrm>
              <a:off x="9926638" y="412942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5" name="Line 248"/>
            <p:cNvSpPr>
              <a:spLocks noChangeShapeType="1"/>
            </p:cNvSpPr>
            <p:nvPr userDrawn="1"/>
          </p:nvSpPr>
          <p:spPr bwMode="auto">
            <a:xfrm>
              <a:off x="9926638" y="623570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6" name="Line 249"/>
            <p:cNvSpPr>
              <a:spLocks noChangeShapeType="1"/>
            </p:cNvSpPr>
            <p:nvPr userDrawn="1"/>
          </p:nvSpPr>
          <p:spPr bwMode="auto">
            <a:xfrm>
              <a:off x="9926638" y="643493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7" name="Line 110"/>
            <p:cNvSpPr>
              <a:spLocks noChangeShapeType="1"/>
            </p:cNvSpPr>
            <p:nvPr userDrawn="1"/>
          </p:nvSpPr>
          <p:spPr bwMode="auto">
            <a:xfrm>
              <a:off x="9926638" y="32146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8" name="Line 110"/>
            <p:cNvSpPr>
              <a:spLocks noChangeShapeType="1"/>
            </p:cNvSpPr>
            <p:nvPr userDrawn="1"/>
          </p:nvSpPr>
          <p:spPr bwMode="auto">
            <a:xfrm>
              <a:off x="9926638" y="102631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99" name="Line 112"/>
            <p:cNvSpPr>
              <a:spLocks noChangeShapeType="1"/>
            </p:cNvSpPr>
            <p:nvPr userDrawn="1"/>
          </p:nvSpPr>
          <p:spPr bwMode="auto">
            <a:xfrm>
              <a:off x="9926638" y="34949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00" name="Line 110"/>
            <p:cNvSpPr>
              <a:spLocks noChangeShapeType="1"/>
            </p:cNvSpPr>
            <p:nvPr userDrawn="1"/>
          </p:nvSpPr>
          <p:spPr bwMode="auto">
            <a:xfrm>
              <a:off x="9926638" y="90855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01" name="Line 244"/>
            <p:cNvSpPr>
              <a:spLocks noChangeShapeType="1"/>
            </p:cNvSpPr>
            <p:nvPr userDrawn="1"/>
          </p:nvSpPr>
          <p:spPr bwMode="auto">
            <a:xfrm>
              <a:off x="9926638" y="1392334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02" name="Line 112"/>
            <p:cNvSpPr>
              <a:spLocks noChangeShapeType="1"/>
            </p:cNvSpPr>
            <p:nvPr userDrawn="1"/>
          </p:nvSpPr>
          <p:spPr bwMode="auto">
            <a:xfrm>
              <a:off x="9926638" y="2266423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03" name="Line 112"/>
            <p:cNvSpPr>
              <a:spLocks noChangeShapeType="1"/>
            </p:cNvSpPr>
            <p:nvPr userDrawn="1"/>
          </p:nvSpPr>
          <p:spPr bwMode="auto">
            <a:xfrm>
              <a:off x="9926638" y="190278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04" name="Line 246"/>
            <p:cNvSpPr>
              <a:spLocks noChangeShapeType="1"/>
            </p:cNvSpPr>
            <p:nvPr userDrawn="1"/>
          </p:nvSpPr>
          <p:spPr bwMode="auto">
            <a:xfrm>
              <a:off x="9926638" y="38822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05" name="Line 247"/>
            <p:cNvSpPr>
              <a:spLocks noChangeShapeType="1"/>
            </p:cNvSpPr>
            <p:nvPr userDrawn="1"/>
          </p:nvSpPr>
          <p:spPr bwMode="auto">
            <a:xfrm>
              <a:off x="9926638" y="42575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06" name="Line 247"/>
            <p:cNvSpPr>
              <a:spLocks noChangeShapeType="1"/>
            </p:cNvSpPr>
            <p:nvPr userDrawn="1"/>
          </p:nvSpPr>
          <p:spPr bwMode="auto">
            <a:xfrm>
              <a:off x="9926638" y="46188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07" name="Line 110"/>
            <p:cNvSpPr>
              <a:spLocks noChangeShapeType="1"/>
            </p:cNvSpPr>
            <p:nvPr userDrawn="1"/>
          </p:nvSpPr>
          <p:spPr bwMode="auto">
            <a:xfrm>
              <a:off x="9926638" y="3675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08" name="Line 249"/>
            <p:cNvSpPr>
              <a:spLocks noChangeShapeType="1"/>
            </p:cNvSpPr>
            <p:nvPr userDrawn="1"/>
          </p:nvSpPr>
          <p:spPr bwMode="auto">
            <a:xfrm>
              <a:off x="9926638" y="66479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09" name="Group 136"/>
          <p:cNvGrpSpPr/>
          <p:nvPr>
            <p:custDataLst>
              <p:tags r:id="rId23"/>
            </p:custDataLst>
          </p:nvPr>
        </p:nvGrpSpPr>
        <p:grpSpPr>
          <a:xfrm>
            <a:off x="15150851" y="484287"/>
            <a:ext cx="123571" cy="9530698"/>
            <a:chOff x="9926638" y="321469"/>
            <a:chExt cx="282575" cy="6326462"/>
          </a:xfrm>
        </p:grpSpPr>
        <p:sp>
          <p:nvSpPr>
            <p:cNvPr id="110" name="Line 243"/>
            <p:cNvSpPr>
              <a:spLocks noChangeShapeType="1"/>
            </p:cNvSpPr>
            <p:nvPr userDrawn="1"/>
          </p:nvSpPr>
          <p:spPr bwMode="auto">
            <a:xfrm>
              <a:off x="9926638" y="70088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5" name="Line 244"/>
            <p:cNvSpPr>
              <a:spLocks noChangeShapeType="1"/>
            </p:cNvSpPr>
            <p:nvPr userDrawn="1"/>
          </p:nvSpPr>
          <p:spPr bwMode="auto">
            <a:xfrm>
              <a:off x="9926638" y="123344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6" name="Line 246"/>
            <p:cNvSpPr>
              <a:spLocks noChangeShapeType="1"/>
            </p:cNvSpPr>
            <p:nvPr userDrawn="1"/>
          </p:nvSpPr>
          <p:spPr bwMode="auto">
            <a:xfrm>
              <a:off x="9926638" y="37634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7" name="Line 247"/>
            <p:cNvSpPr>
              <a:spLocks noChangeShapeType="1"/>
            </p:cNvSpPr>
            <p:nvPr userDrawn="1"/>
          </p:nvSpPr>
          <p:spPr bwMode="auto">
            <a:xfrm>
              <a:off x="9926638" y="412942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8" name="Line 248"/>
            <p:cNvSpPr>
              <a:spLocks noChangeShapeType="1"/>
            </p:cNvSpPr>
            <p:nvPr userDrawn="1"/>
          </p:nvSpPr>
          <p:spPr bwMode="auto">
            <a:xfrm>
              <a:off x="9926638" y="6235700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59" name="Line 249"/>
            <p:cNvSpPr>
              <a:spLocks noChangeShapeType="1"/>
            </p:cNvSpPr>
            <p:nvPr userDrawn="1"/>
          </p:nvSpPr>
          <p:spPr bwMode="auto">
            <a:xfrm>
              <a:off x="9926638" y="6434932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0" name="Line 110"/>
            <p:cNvSpPr>
              <a:spLocks noChangeShapeType="1"/>
            </p:cNvSpPr>
            <p:nvPr userDrawn="1"/>
          </p:nvSpPr>
          <p:spPr bwMode="auto">
            <a:xfrm>
              <a:off x="9926638" y="32146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1" name="Line 110"/>
            <p:cNvSpPr>
              <a:spLocks noChangeShapeType="1"/>
            </p:cNvSpPr>
            <p:nvPr userDrawn="1"/>
          </p:nvSpPr>
          <p:spPr bwMode="auto">
            <a:xfrm>
              <a:off x="9926638" y="102631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2" name="Line 112"/>
            <p:cNvSpPr>
              <a:spLocks noChangeShapeType="1"/>
            </p:cNvSpPr>
            <p:nvPr userDrawn="1"/>
          </p:nvSpPr>
          <p:spPr bwMode="auto">
            <a:xfrm>
              <a:off x="9926638" y="34949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3" name="Line 110"/>
            <p:cNvSpPr>
              <a:spLocks noChangeShapeType="1"/>
            </p:cNvSpPr>
            <p:nvPr userDrawn="1"/>
          </p:nvSpPr>
          <p:spPr bwMode="auto">
            <a:xfrm>
              <a:off x="9926638" y="90855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4" name="Line 244"/>
            <p:cNvSpPr>
              <a:spLocks noChangeShapeType="1"/>
            </p:cNvSpPr>
            <p:nvPr userDrawn="1"/>
          </p:nvSpPr>
          <p:spPr bwMode="auto">
            <a:xfrm>
              <a:off x="9926638" y="1392334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5" name="Line 112"/>
            <p:cNvSpPr>
              <a:spLocks noChangeShapeType="1"/>
            </p:cNvSpPr>
            <p:nvPr userDrawn="1"/>
          </p:nvSpPr>
          <p:spPr bwMode="auto">
            <a:xfrm>
              <a:off x="9926638" y="2266423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6" name="Line 112"/>
            <p:cNvSpPr>
              <a:spLocks noChangeShapeType="1"/>
            </p:cNvSpPr>
            <p:nvPr userDrawn="1"/>
          </p:nvSpPr>
          <p:spPr bwMode="auto">
            <a:xfrm>
              <a:off x="9926638" y="1902789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7" name="Line 246"/>
            <p:cNvSpPr>
              <a:spLocks noChangeShapeType="1"/>
            </p:cNvSpPr>
            <p:nvPr userDrawn="1"/>
          </p:nvSpPr>
          <p:spPr bwMode="auto">
            <a:xfrm>
              <a:off x="9926638" y="38822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8" name="Line 247"/>
            <p:cNvSpPr>
              <a:spLocks noChangeShapeType="1"/>
            </p:cNvSpPr>
            <p:nvPr userDrawn="1"/>
          </p:nvSpPr>
          <p:spPr bwMode="auto">
            <a:xfrm>
              <a:off x="9926638" y="4257578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69" name="Line 247"/>
            <p:cNvSpPr>
              <a:spLocks noChangeShapeType="1"/>
            </p:cNvSpPr>
            <p:nvPr userDrawn="1"/>
          </p:nvSpPr>
          <p:spPr bwMode="auto">
            <a:xfrm>
              <a:off x="9926638" y="46188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70" name="Line 110"/>
            <p:cNvSpPr>
              <a:spLocks noChangeShapeType="1"/>
            </p:cNvSpPr>
            <p:nvPr userDrawn="1"/>
          </p:nvSpPr>
          <p:spPr bwMode="auto">
            <a:xfrm>
              <a:off x="9926638" y="367507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  <p:sp>
          <p:nvSpPr>
            <p:cNvPr id="171" name="Line 249"/>
            <p:cNvSpPr>
              <a:spLocks noChangeShapeType="1"/>
            </p:cNvSpPr>
            <p:nvPr userDrawn="1"/>
          </p:nvSpPr>
          <p:spPr bwMode="auto">
            <a:xfrm>
              <a:off x="9926638" y="6647931"/>
              <a:ext cx="282575" cy="0"/>
            </a:xfrm>
            <a:prstGeom prst="line">
              <a:avLst/>
            </a:prstGeom>
            <a:noFill/>
            <a:ln w="6350" cap="rnd">
              <a:solidFill>
                <a:srgbClr val="E60000"/>
              </a:solidFill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746147">
                <a:defRPr/>
              </a:pPr>
              <a:endParaRPr kumimoji="0" lang="ja-JP" altLang="en-US" sz="2862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098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</p:sldLayoutIdLst>
  <p:hf hdr="0" ftr="0" dt="0"/>
  <p:txStyles>
    <p:titleStyle>
      <a:lvl1pPr algn="l" defTabSz="746215" rtl="0" eaLnBrk="1" latinLnBrk="0" hangingPunct="1">
        <a:lnSpc>
          <a:spcPts val="4244"/>
        </a:lnSpc>
        <a:spcBef>
          <a:spcPct val="0"/>
        </a:spcBef>
        <a:buNone/>
        <a:defRPr kumimoji="1" sz="3013" kern="1200" baseline="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1pPr>
    </p:titleStyle>
    <p:bodyStyle>
      <a:lvl1pPr marL="0" indent="0" algn="l" defTabSz="746215" rtl="0" eaLnBrk="1" latinLnBrk="0" hangingPunct="1">
        <a:lnSpc>
          <a:spcPct val="100000"/>
        </a:lnSpc>
        <a:spcBef>
          <a:spcPts val="452"/>
        </a:spcBef>
        <a:spcAft>
          <a:spcPts val="452"/>
        </a:spcAft>
        <a:buClr>
          <a:srgbClr val="5A5A5A"/>
        </a:buClr>
        <a:buFont typeface="Wingdings" panose="05000000000000000000" pitchFamily="2" charset="2"/>
        <a:buNone/>
        <a:defRPr kumimoji="1" lang="ja-JP" altLang="en-US" sz="1657" kern="1200" smtClean="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1pPr>
      <a:lvl2pPr marL="542340" indent="-271170" algn="l" defTabSz="746215" rtl="0" eaLnBrk="1" latinLnBrk="0" hangingPunct="1">
        <a:lnSpc>
          <a:spcPct val="100000"/>
        </a:lnSpc>
        <a:spcBef>
          <a:spcPts val="452"/>
        </a:spcBef>
        <a:spcAft>
          <a:spcPts val="452"/>
        </a:spcAft>
        <a:buClr>
          <a:srgbClr val="838383"/>
        </a:buClr>
        <a:buSzPct val="70000"/>
        <a:buFont typeface="Wingdings" panose="05000000000000000000" pitchFamily="2" charset="2"/>
        <a:buChar char="l"/>
        <a:tabLst>
          <a:tab pos="13558500" algn="r"/>
        </a:tabLst>
        <a:defRPr kumimoji="1" lang="ja-JP" altLang="en-US" sz="1657" kern="1200" smtClean="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2pPr>
      <a:lvl3pPr marL="813510" indent="-271170" algn="l" defTabSz="746215" rtl="0" eaLnBrk="1" latinLnBrk="0" hangingPunct="1">
        <a:lnSpc>
          <a:spcPct val="100000"/>
        </a:lnSpc>
        <a:spcBef>
          <a:spcPts val="452"/>
        </a:spcBef>
        <a:spcAft>
          <a:spcPts val="452"/>
        </a:spcAft>
        <a:buClr>
          <a:schemeClr val="tx1"/>
        </a:buClr>
        <a:buSzPct val="100000"/>
        <a:buFont typeface="ＭＳ Ｐゴシック" panose="020B0600070205080204" pitchFamily="50" charset="-128"/>
        <a:buChar char="-"/>
        <a:defRPr kumimoji="1" lang="ja-JP" altLang="en-US" sz="1657" kern="1200" smtClean="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3pPr>
      <a:lvl4pPr marL="1073833" indent="-265747" algn="l" defTabSz="746215" rtl="0" eaLnBrk="1" latinLnBrk="0" hangingPunct="1">
        <a:lnSpc>
          <a:spcPct val="100000"/>
        </a:lnSpc>
        <a:spcBef>
          <a:spcPts val="452"/>
        </a:spcBef>
        <a:spcAft>
          <a:spcPts val="452"/>
        </a:spcAft>
        <a:buClr>
          <a:schemeClr val="tx1"/>
        </a:buClr>
        <a:buFont typeface="Wingdings" panose="05000000000000000000" pitchFamily="2" charset="2"/>
        <a:buChar char=""/>
        <a:defRPr kumimoji="1" lang="ja-JP" altLang="en-US" sz="1657" kern="1200" smtClean="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4pPr>
      <a:lvl5pPr marL="1355850" indent="-263073" algn="l" defTabSz="746215" rtl="0" eaLnBrk="1" latinLnBrk="0" hangingPunct="1">
        <a:lnSpc>
          <a:spcPct val="100000"/>
        </a:lnSpc>
        <a:spcBef>
          <a:spcPts val="452"/>
        </a:spcBef>
        <a:spcAft>
          <a:spcPts val="452"/>
        </a:spcAft>
        <a:buClr>
          <a:schemeClr val="tx1"/>
        </a:buClr>
        <a:buFont typeface="ＭＳ Ｐゴシック" panose="020B0600070205080204" pitchFamily="50" charset="-128"/>
        <a:buChar char="-"/>
        <a:tabLst/>
        <a:defRPr kumimoji="1" lang="ja-JP" altLang="en-US" sz="1657" b="0" i="0" kern="1200" smtClean="0">
          <a:solidFill>
            <a:schemeClr val="tx1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5pPr>
      <a:lvl6pPr marL="1627020" indent="-265747" algn="l" defTabSz="-647756" rtl="0" eaLnBrk="1" latinLnBrk="0" hangingPunct="1">
        <a:lnSpc>
          <a:spcPts val="1632"/>
        </a:lnSpc>
        <a:spcBef>
          <a:spcPts val="979"/>
        </a:spcBef>
        <a:buClr>
          <a:schemeClr val="tx1"/>
        </a:buClr>
        <a:buFont typeface="Wingdings" panose="05000000000000000000" pitchFamily="2" charset="2"/>
        <a:buChar char=""/>
        <a:defRPr kumimoji="1" sz="1657" kern="1200">
          <a:solidFill>
            <a:schemeClr val="tx1"/>
          </a:solidFill>
          <a:latin typeface="+mn-lt"/>
          <a:ea typeface="+mn-ea"/>
          <a:cs typeface="+mn-cs"/>
        </a:defRPr>
      </a:lvl6pPr>
      <a:lvl7pPr marL="1898190" indent="-265747" algn="l" defTabSz="746215" rtl="0" eaLnBrk="1" latinLnBrk="0" hangingPunct="1">
        <a:lnSpc>
          <a:spcPts val="2285"/>
        </a:lnSpc>
        <a:spcBef>
          <a:spcPts val="979"/>
        </a:spcBef>
        <a:buFont typeface="ＭＳ Ｐゴシック" panose="020B0600070205080204" pitchFamily="50" charset="-128"/>
        <a:buChar char="-"/>
        <a:defRPr kumimoji="1" sz="1657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5596616" indent="-373107" algn="l" defTabSz="746215" rtl="0" eaLnBrk="1" latinLnBrk="0" hangingPunct="1">
        <a:spcBef>
          <a:spcPct val="20000"/>
        </a:spcBef>
        <a:buFont typeface="Arial"/>
        <a:buChar char="•"/>
        <a:defRPr kumimoji="1" sz="3314" kern="1200">
          <a:solidFill>
            <a:schemeClr val="tx1"/>
          </a:solidFill>
          <a:latin typeface="+mn-lt"/>
          <a:ea typeface="+mn-ea"/>
          <a:cs typeface="+mn-cs"/>
        </a:defRPr>
      </a:lvl8pPr>
      <a:lvl9pPr marL="6342831" indent="-373107" algn="l" defTabSz="746215" rtl="0" eaLnBrk="1" latinLnBrk="0" hangingPunct="1">
        <a:spcBef>
          <a:spcPct val="20000"/>
        </a:spcBef>
        <a:buFont typeface="Arial"/>
        <a:buChar char="•"/>
        <a:defRPr kumimoji="1" sz="331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6215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1pPr>
      <a:lvl2pPr marL="746215" algn="l" defTabSz="746215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2pPr>
      <a:lvl3pPr marL="1492431" algn="l" defTabSz="746215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3pPr>
      <a:lvl4pPr marL="2238645" algn="l" defTabSz="746215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4pPr>
      <a:lvl5pPr marL="2984862" algn="l" defTabSz="746215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5pPr>
      <a:lvl6pPr marL="3731076" algn="l" defTabSz="746215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6pPr>
      <a:lvl7pPr marL="4477292" algn="l" defTabSz="746215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7pPr>
      <a:lvl8pPr marL="5223507" algn="l" defTabSz="746215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8pPr>
      <a:lvl9pPr marL="5969723" algn="l" defTabSz="746215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murc.jp/houkatsu_06/" TargetMode="External"/><Relationship Id="rId4" Type="http://schemas.openxmlformats.org/officeDocument/2006/relationships/hyperlink" Target="https://www.mhlw.go.jp/stf/shingi2/0000154928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C17424-63C9-49EE-A868-FC58877040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3951" y="1518986"/>
            <a:ext cx="12851448" cy="2795263"/>
          </a:xfrm>
        </p:spPr>
        <p:txBody>
          <a:bodyPr>
            <a:noAutofit/>
          </a:bodyPr>
          <a:lstStyle/>
          <a:p>
            <a:r>
              <a:rPr kumimoji="1" lang="ja-JP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在宅介護実態調査</a:t>
            </a:r>
            <a:br>
              <a:rPr kumimoji="1" lang="en-US" altLang="ja-JP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集計結果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AA876B-DB23-4A3D-9E74-7BBA7C914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日付">
            <a:extLst>
              <a:ext uri="{FF2B5EF4-FFF2-40B4-BE49-F238E27FC236}">
                <a16:creationId xmlns:a16="http://schemas.microsoft.com/office/drawing/2014/main" id="{04A47F2A-E1EA-4E96-BF87-D4C025C106F4}"/>
              </a:ext>
            </a:extLst>
          </p:cNvPr>
          <p:cNvSpPr txBox="1"/>
          <p:nvPr/>
        </p:nvSpPr>
        <p:spPr>
          <a:xfrm>
            <a:off x="5346572" y="5357776"/>
            <a:ext cx="4426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●●●●</a:t>
            </a:r>
            <a:r>
              <a:rPr kumimoji="1" lang="en-US" altLang="ja-JP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</a:t>
            </a:r>
            <a:r>
              <a:rPr kumimoji="1" lang="en-US" altLang="ja-JP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</a:t>
            </a:r>
            <a:endParaRPr kumimoji="1" lang="ja-JP" altLang="en-US" sz="360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市町村">
            <a:extLst>
              <a:ext uri="{FF2B5EF4-FFF2-40B4-BE49-F238E27FC236}">
                <a16:creationId xmlns:a16="http://schemas.microsoft.com/office/drawing/2014/main" id="{4CFDF91F-B7C2-401A-B012-36B56FD26F4C}"/>
              </a:ext>
            </a:extLst>
          </p:cNvPr>
          <p:cNvSpPr txBox="1"/>
          <p:nvPr/>
        </p:nvSpPr>
        <p:spPr>
          <a:xfrm>
            <a:off x="6082347" y="6044119"/>
            <a:ext cx="2954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●●県●●市</a:t>
            </a:r>
            <a:endParaRPr kumimoji="1" lang="en-US" altLang="ja-JP" sz="3600" b="1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注意事項">
            <a:extLst>
              <a:ext uri="{FF2B5EF4-FFF2-40B4-BE49-F238E27FC236}">
                <a16:creationId xmlns:a16="http://schemas.microsoft.com/office/drawing/2014/main" id="{6D9B35A4-BE59-492A-9BD6-F703280A3C34}"/>
              </a:ext>
            </a:extLst>
          </p:cNvPr>
          <p:cNvSpPr txBox="1"/>
          <p:nvPr/>
        </p:nvSpPr>
        <p:spPr>
          <a:xfrm>
            <a:off x="0" y="9752995"/>
            <a:ext cx="14016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8772"/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（注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）不正確な回答や無回答等がある場合、正確な集計結果となっていないおそれがあります。エクセルファイルに入力したデータを良くご確認ください。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688772"/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（注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）グラフのレイアウト等を変更する場合は、エクセルファイル上のグラフを修正の上、このファイルに貼り直してください。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4500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施設等検討の状況と訪問系サービスの利用回数（要介護３以上）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292828" y="2184752"/>
            <a:ext cx="8093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施設等検討の状況と訪問系サービスの利用回数（要介護３以上）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463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検討テーマ１ ： 在宅限界点の向上のための支援・サービス提供体制の検討</a:t>
            </a: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94CB37BC-2B6E-474C-A47D-BB1F1767D222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10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0198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84867" y="3213108"/>
            <a:ext cx="12692010" cy="1946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ja-JP" altLang="en-US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２　仕事と介護の両立に向けた</a:t>
            </a:r>
          </a:p>
          <a:p>
            <a:pPr algn="just"/>
            <a:r>
              <a:rPr kumimoji="1" lang="ja-JP" altLang="en-US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　　支援・サービスの提供体制の検討</a:t>
            </a: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3CF4CEDD-C92C-4049-B655-3483CA8E723B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11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5078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就労継続見込み別・介護者が不安に感じる介護</a:t>
            </a:r>
            <a:r>
              <a:rPr lang="ja-JP" altLang="en-US" sz="2400" dirty="0"/>
              <a:t>（フルタイム勤務＋パートタイム勤務）</a:t>
            </a:r>
            <a:endParaRPr lang="ja-JP" altLang="en-US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612353" y="2184752"/>
            <a:ext cx="10006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就労継続見込み別・介護者が不安に感じる介護（フルタイム勤務＋パートタイム勤務）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検討テーマ２ ：仕事と介護の両立に向けた支援・サービス提供体制の検討</a:t>
            </a: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1FA6AB84-69A9-4251-93FF-804C24F14197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12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4313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就労状況別・サービス利用の組み合わせ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972775" y="2135325"/>
            <a:ext cx="5285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就労状況別・サービス利用の組み合わせ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検討テーマ２ ：仕事と介護の両立に向けた支援・サービス提供体制の検討</a:t>
            </a:r>
          </a:p>
        </p:txBody>
      </p:sp>
      <p:sp>
        <p:nvSpPr>
          <p:cNvPr id="8" name="スライド番号プレースホルダー 3">
            <a:extLst>
              <a:ext uri="{FF2B5EF4-FFF2-40B4-BE49-F238E27FC236}">
                <a16:creationId xmlns:a16="http://schemas.microsoft.com/office/drawing/2014/main" id="{0E9BB814-B018-4233-8BDC-CF452753F7DD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13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5055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サービス利用の組み合わせ別・就労継続見込み</a:t>
            </a:r>
            <a:r>
              <a:rPr lang="ja-JP" altLang="en-US" sz="2000" dirty="0"/>
              <a:t>（要介護２以上、フルタイム勤務＋パートタイム勤務）</a:t>
            </a:r>
            <a:endParaRPr lang="ja-JP" altLang="en-US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060609" y="2189232"/>
            <a:ext cx="11671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サービス利用の組み合わせ別・就労継続見込み（要介護２以上、フルタイム勤務＋パートタイム勤務）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検討テーマ２ ：仕事と介護の両立に向けた支援・サービス提供体制の検討</a:t>
            </a:r>
          </a:p>
        </p:txBody>
      </p:sp>
      <p:sp>
        <p:nvSpPr>
          <p:cNvPr id="8" name="スライド番号プレースホルダー 3">
            <a:extLst>
              <a:ext uri="{FF2B5EF4-FFF2-40B4-BE49-F238E27FC236}">
                <a16:creationId xmlns:a16="http://schemas.microsoft.com/office/drawing/2014/main" id="{0E9BB814-B018-4233-8BDC-CF452753F7DD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14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921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50952" y="3321587"/>
            <a:ext cx="13342882" cy="1946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ja-JP" altLang="en-US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３　保険外の支援・サービスを中心とした</a:t>
            </a:r>
          </a:p>
          <a:p>
            <a:pPr algn="just"/>
            <a:r>
              <a:rPr kumimoji="1" lang="ja-JP" altLang="en-US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　　地域資源の整備の検討</a:t>
            </a: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EF891D73-C161-461B-BD27-EF056BC027E5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15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3047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要介護度別・在宅生活の継続に必要と感じる支援・サービス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800828" y="2184752"/>
            <a:ext cx="7297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要介護度別・在宅生活の継続に必要と感じる支援・サービス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検討テーマ３ ： 保険外の支援・サービスを中心とした地域資源の整備の検討</a:t>
            </a: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12419C71-C004-40C3-97E4-BB45F3186AD5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16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9141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50952" y="3321587"/>
            <a:ext cx="13342882" cy="1946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ja-JP" altLang="en-US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４　将来の世帯類型の変化に応じた</a:t>
            </a:r>
          </a:p>
          <a:p>
            <a:pPr algn="just"/>
            <a:r>
              <a:rPr kumimoji="1" lang="ja-JP" altLang="en-US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　　支援・サービスの提供体制の検討</a:t>
            </a: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01C0E0FB-484D-4E6C-BBE5-0FCCA98788BA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17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6192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要介護度別・サービス利用の組み合わせ（世帯類型別）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147522" y="3059207"/>
            <a:ext cx="6824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要介護度別・サービス利用の組み合わせ（世帯類型別）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検討テーマ４ ：将来の世帯類型の変化に応じた支援・サービスの提供体制の検討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5391E41-66CD-48C0-9C0E-070E58A40FA3}"/>
              </a:ext>
            </a:extLst>
          </p:cNvPr>
          <p:cNvSpPr txBox="1"/>
          <p:nvPr/>
        </p:nvSpPr>
        <p:spPr>
          <a:xfrm>
            <a:off x="1977492" y="3908843"/>
            <a:ext cx="146706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【</a:t>
            </a: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単身世帯</a:t>
            </a: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】</a:t>
            </a:r>
            <a:endParaRPr lang="ja-JP" altLang="en-US" sz="20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Arial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44FB4BD-FFB0-4D3C-9162-C92094DC2DEE}"/>
              </a:ext>
            </a:extLst>
          </p:cNvPr>
          <p:cNvSpPr txBox="1"/>
          <p:nvPr/>
        </p:nvSpPr>
        <p:spPr>
          <a:xfrm>
            <a:off x="6569660" y="3908843"/>
            <a:ext cx="198002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【</a:t>
            </a: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夫婦のみ世帯</a:t>
            </a: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】</a:t>
            </a:r>
            <a:endParaRPr lang="ja-JP" altLang="en-US" sz="20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Arial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46F72C2-B78D-4DDE-AB89-93D2BC671699}"/>
              </a:ext>
            </a:extLst>
          </p:cNvPr>
          <p:cNvSpPr txBox="1"/>
          <p:nvPr/>
        </p:nvSpPr>
        <p:spPr>
          <a:xfrm>
            <a:off x="11605226" y="3893476"/>
            <a:ext cx="170431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【</a:t>
            </a: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その他世帯</a:t>
            </a: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】</a:t>
            </a:r>
            <a:endParaRPr lang="ja-JP" altLang="en-US" sz="20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Arial" charset="0"/>
            </a:endParaRPr>
          </a:p>
        </p:txBody>
      </p:sp>
      <p:sp>
        <p:nvSpPr>
          <p:cNvPr id="11" name="スライド番号プレースホルダー 3">
            <a:extLst>
              <a:ext uri="{FF2B5EF4-FFF2-40B4-BE49-F238E27FC236}">
                <a16:creationId xmlns:a16="http://schemas.microsoft.com/office/drawing/2014/main" id="{24400379-DB9C-4EB4-BE7E-B63C3094789C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18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3540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要介護度別・施設等検討の状況（世帯類型別）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414222" y="3059207"/>
            <a:ext cx="5868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要介護度別・施設等検討の状況（世帯類型別）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検討テーマ４ ：将来の世帯類型の変化に応じた支援・サービスの提供体制の検討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5391E41-66CD-48C0-9C0E-070E58A40FA3}"/>
              </a:ext>
            </a:extLst>
          </p:cNvPr>
          <p:cNvSpPr txBox="1"/>
          <p:nvPr/>
        </p:nvSpPr>
        <p:spPr>
          <a:xfrm>
            <a:off x="1977492" y="3908843"/>
            <a:ext cx="146706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【</a:t>
            </a: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単身世帯</a:t>
            </a: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】</a:t>
            </a:r>
            <a:endParaRPr lang="ja-JP" altLang="en-US" sz="20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Arial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44FB4BD-FFB0-4D3C-9162-C92094DC2DEE}"/>
              </a:ext>
            </a:extLst>
          </p:cNvPr>
          <p:cNvSpPr txBox="1"/>
          <p:nvPr/>
        </p:nvSpPr>
        <p:spPr>
          <a:xfrm>
            <a:off x="6569660" y="3908843"/>
            <a:ext cx="198002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【</a:t>
            </a: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夫婦のみ世帯</a:t>
            </a: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】</a:t>
            </a:r>
            <a:endParaRPr lang="ja-JP" altLang="en-US" sz="20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Arial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46F72C2-B78D-4DDE-AB89-93D2BC671699}"/>
              </a:ext>
            </a:extLst>
          </p:cNvPr>
          <p:cNvSpPr txBox="1"/>
          <p:nvPr/>
        </p:nvSpPr>
        <p:spPr>
          <a:xfrm>
            <a:off x="11605226" y="3893476"/>
            <a:ext cx="170431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【</a:t>
            </a: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その他世帯</a:t>
            </a:r>
            <a:r>
              <a:rPr lang="en-US" altLang="ja-JP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】</a:t>
            </a:r>
            <a:endParaRPr lang="ja-JP" altLang="en-US" sz="20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Arial" charset="0"/>
            </a:endParaRPr>
          </a:p>
        </p:txBody>
      </p:sp>
      <p:sp>
        <p:nvSpPr>
          <p:cNvPr id="11" name="スライド番号プレースホルダー 3">
            <a:extLst>
              <a:ext uri="{FF2B5EF4-FFF2-40B4-BE49-F238E27FC236}">
                <a16:creationId xmlns:a16="http://schemas.microsoft.com/office/drawing/2014/main" id="{24400379-DB9C-4EB4-BE7E-B63C3094789C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19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3725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180446"/>
            <a:ext cx="13650907" cy="556434"/>
          </a:xfrm>
          <a:prstGeom prst="rect">
            <a:avLst/>
          </a:prstGeom>
        </p:spPr>
        <p:txBody>
          <a:bodyPr vert="horz" lIns="81350" tIns="0" rIns="81350" bIns="0" rtlCol="0" anchor="b" anchorCtr="0">
            <a:spAutoFit/>
          </a:bodyPr>
          <a:lstStyle>
            <a:lvl1pPr algn="l" defTabSz="495330" rtl="0" eaLnBrk="1" latinLnBrk="0" hangingPunct="1">
              <a:lnSpc>
                <a:spcPts val="2817"/>
              </a:lnSpc>
              <a:spcBef>
                <a:spcPct val="0"/>
              </a:spcBef>
              <a:buNone/>
              <a:defRPr kumimoji="1" sz="2000" kern="1200" baseline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452"/>
              </a:spcBef>
              <a:defRPr/>
            </a:pPr>
            <a:r>
              <a:rPr lang="ja-JP" altLang="en-US" sz="3616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◆ 活用のイメージ</a:t>
            </a:r>
            <a:endParaRPr lang="en-US" altLang="ja-JP" sz="3616" b="1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0A66267-6928-4197-98D2-67FFE0CDE8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77" r="2019"/>
          <a:stretch/>
        </p:blipFill>
        <p:spPr>
          <a:xfrm>
            <a:off x="567772" y="2142213"/>
            <a:ext cx="13992200" cy="75097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43B866E-3FB1-4D7D-937D-A893E3C61240}"/>
              </a:ext>
            </a:extLst>
          </p:cNvPr>
          <p:cNvSpPr txBox="1">
            <a:spLocks noChangeArrowheads="1"/>
          </p:cNvSpPr>
          <p:nvPr/>
        </p:nvSpPr>
        <p:spPr>
          <a:xfrm>
            <a:off x="284827" y="899758"/>
            <a:ext cx="14723259" cy="1081571"/>
          </a:xfrm>
          <a:prstGeom prst="rect">
            <a:avLst/>
          </a:prstGeom>
        </p:spPr>
        <p:txBody>
          <a:bodyPr/>
          <a:lstStyle/>
          <a:p>
            <a:pPr marL="272639" indent="-272639" fontAlgn="base">
              <a:lnSpc>
                <a:spcPts val="2712"/>
              </a:lnSpc>
              <a:spcBef>
                <a:spcPts val="1200"/>
              </a:spcBef>
              <a:buClr>
                <a:prstClr val="black"/>
              </a:buClr>
              <a:buFont typeface="Wingdings" pitchFamily="2" charset="2"/>
              <a:buChar char="n"/>
              <a:defRPr/>
            </a:pPr>
            <a:r>
              <a:rPr lang="ja-JP" altLang="en-US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在宅介護実態調査の分析結果は、地域のビジョンの達成に向けた「サービス提供体制」を検討するための材料の１つです。</a:t>
            </a:r>
            <a:endParaRPr lang="en-US" altLang="ja-JP" sz="2200" kern="0" dirty="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charset="0"/>
            </a:endParaRPr>
          </a:p>
          <a:p>
            <a:pPr marL="272639" indent="-272639" fontAlgn="base">
              <a:lnSpc>
                <a:spcPts val="2712"/>
              </a:lnSpc>
              <a:spcBef>
                <a:spcPts val="1200"/>
              </a:spcBef>
              <a:buClr>
                <a:prstClr val="black"/>
              </a:buClr>
              <a:buFont typeface="Wingdings" pitchFamily="2" charset="2"/>
              <a:buChar char="n"/>
              <a:defRPr/>
            </a:pPr>
            <a:r>
              <a:rPr lang="ja-JP" altLang="en-US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各地域のビジョンを明確化したうえで、各調査の目的（検討すべき事項は何か？）を関係者間で共有し、ビジョン達成に向けた</a:t>
            </a:r>
            <a:br>
              <a:rPr lang="en-US" altLang="ja-JP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</a:br>
            <a:r>
              <a:rPr lang="ja-JP" altLang="en-US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方針を検討することが重要です。</a:t>
            </a:r>
            <a:endParaRPr lang="en-US" altLang="ja-JP" sz="2200" kern="0" dirty="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charset="0"/>
            </a:endParaRPr>
          </a:p>
          <a:p>
            <a:pPr marL="272639" indent="-272639" fontAlgn="base">
              <a:lnSpc>
                <a:spcPts val="2712"/>
              </a:lnSpc>
              <a:spcAft>
                <a:spcPts val="1808"/>
              </a:spcAft>
              <a:buClr>
                <a:prstClr val="black"/>
              </a:buClr>
              <a:buFont typeface="Wingdings" pitchFamily="2" charset="2"/>
              <a:buChar char="n"/>
              <a:defRPr/>
            </a:pPr>
            <a:endParaRPr lang="en-US" altLang="ja-JP" sz="1808" kern="0" dirty="0">
              <a:solidFill>
                <a:prstClr val="black">
                  <a:lumMod val="75000"/>
                  <a:lumOff val="25000"/>
                </a:prstClr>
              </a:solidFill>
              <a:latin typeface="HG丸ｺﾞｼｯｸM-PRO"/>
              <a:ea typeface="HG丸ｺﾞｼｯｸM-PRO"/>
              <a:cs typeface="Arial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3F2AE-9406-4C28-B736-BAC4EED22308}"/>
              </a:ext>
            </a:extLst>
          </p:cNvPr>
          <p:cNvSpPr txBox="1"/>
          <p:nvPr/>
        </p:nvSpPr>
        <p:spPr>
          <a:xfrm>
            <a:off x="977251" y="9791161"/>
            <a:ext cx="12529199" cy="338147"/>
          </a:xfrm>
          <a:prstGeom prst="rect">
            <a:avLst/>
          </a:prstGeom>
          <a:noFill/>
          <a:ln w="12700">
            <a:noFill/>
          </a:ln>
        </p:spPr>
        <p:txBody>
          <a:bodyPr wrap="none" lIns="81350" tIns="81350" rIns="81350" bIns="81350" rtlCol="0" anchor="t" anchorCtr="0">
            <a:noAutofit/>
          </a:bodyPr>
          <a:lstStyle/>
          <a:p>
            <a:pPr defTabSz="746215">
              <a:spcBef>
                <a:spcPts val="795"/>
              </a:spcBef>
              <a:spcAft>
                <a:spcPct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（出典）三菱</a:t>
            </a:r>
            <a:r>
              <a:rPr kumimoji="1"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UFJ</a:t>
            </a: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リサーチ＆コンサルティング㈱</a:t>
            </a:r>
            <a:r>
              <a:rPr kumimoji="1"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,</a:t>
            </a: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「介護保険事業計画における施策反映のための手引き（平成</a:t>
            </a:r>
            <a:r>
              <a:rPr kumimoji="1"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31</a:t>
            </a: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月）」</a:t>
            </a:r>
            <a:r>
              <a:rPr kumimoji="1"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,</a:t>
            </a:r>
            <a:r>
              <a:rPr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平成 </a:t>
            </a:r>
            <a:r>
              <a: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30 </a:t>
            </a:r>
            <a:r>
              <a:rPr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年度老人保健事業推進費等補助金</a:t>
            </a:r>
            <a:endParaRPr kumimoji="1" lang="ja-JP" altLang="en-US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ー 3">
            <a:extLst>
              <a:ext uri="{FF2B5EF4-FFF2-40B4-BE49-F238E27FC236}">
                <a16:creationId xmlns:a16="http://schemas.microsoft.com/office/drawing/2014/main" id="{115E6F9F-57AE-41B5-B7B7-4B944CE6B1C5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2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0550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50952" y="3321587"/>
            <a:ext cx="13858848" cy="1946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ja-JP" altLang="en-US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５　医療ニーズの高い在宅療養者を支える</a:t>
            </a:r>
          </a:p>
          <a:p>
            <a:pPr algn="just"/>
            <a:r>
              <a:rPr kumimoji="1" lang="ja-JP" altLang="en-US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　　支援・サービスの提供体制の検討</a:t>
            </a: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42CB6BBF-1C79-4155-9740-9F32B54CFF42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20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04216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要介護度別・訪問診療の利用割合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266419" y="2045690"/>
            <a:ext cx="4586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要介護度別・訪問診療の利用割合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検討テーマ５ ：医療ニーズの高い在宅療養者を支える支援・サービスの提供体制の検討</a:t>
            </a: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6B4E7AB0-875A-4CCA-86DF-D4C1083D57C3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21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5644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180446"/>
            <a:ext cx="13650907" cy="556434"/>
          </a:xfrm>
          <a:prstGeom prst="rect">
            <a:avLst/>
          </a:prstGeom>
        </p:spPr>
        <p:txBody>
          <a:bodyPr vert="horz" lIns="81350" tIns="0" rIns="81350" bIns="0" rtlCol="0" anchor="b" anchorCtr="0">
            <a:spAutoFit/>
          </a:bodyPr>
          <a:lstStyle>
            <a:lvl1pPr algn="l" defTabSz="495330" rtl="0" eaLnBrk="1" latinLnBrk="0" hangingPunct="1">
              <a:lnSpc>
                <a:spcPts val="2817"/>
              </a:lnSpc>
              <a:spcBef>
                <a:spcPct val="0"/>
              </a:spcBef>
              <a:buNone/>
              <a:defRPr kumimoji="1" sz="2000" kern="1200" baseline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452"/>
              </a:spcBef>
              <a:defRPr/>
            </a:pPr>
            <a:r>
              <a:rPr lang="ja-JP" altLang="en-US" sz="3616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◆ 活用のイメージ</a:t>
            </a:r>
            <a:endParaRPr lang="en-US" altLang="ja-JP" sz="3616" b="1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3B866E-3FB1-4D7D-937D-A893E3C61240}"/>
              </a:ext>
            </a:extLst>
          </p:cNvPr>
          <p:cNvSpPr txBox="1">
            <a:spLocks noChangeArrowheads="1"/>
          </p:cNvSpPr>
          <p:nvPr/>
        </p:nvSpPr>
        <p:spPr>
          <a:xfrm>
            <a:off x="284827" y="916767"/>
            <a:ext cx="14723259" cy="1677346"/>
          </a:xfrm>
          <a:prstGeom prst="rect">
            <a:avLst/>
          </a:prstGeom>
        </p:spPr>
        <p:txBody>
          <a:bodyPr/>
          <a:lstStyle/>
          <a:p>
            <a:pPr marL="272639" indent="-272639" fontAlgn="base">
              <a:lnSpc>
                <a:spcPts val="2712"/>
              </a:lnSpc>
              <a:spcBef>
                <a:spcPts val="1200"/>
              </a:spcBef>
              <a:buClr>
                <a:prstClr val="black"/>
              </a:buClr>
              <a:buFont typeface="Wingdings" pitchFamily="2" charset="2"/>
              <a:buChar char="n"/>
              <a:defRPr/>
            </a:pPr>
            <a:r>
              <a:rPr lang="ja-JP" altLang="en-US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「試行調査報告書」・「全国の在宅介護実態調査データの集計・分析結果</a:t>
            </a:r>
            <a:r>
              <a:rPr lang="en-US" altLang="ja-JP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〔</a:t>
            </a:r>
            <a:r>
              <a:rPr lang="ja-JP" altLang="en-US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概要版</a:t>
            </a:r>
            <a:r>
              <a:rPr lang="en-US" altLang="ja-JP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〕</a:t>
            </a:r>
            <a:r>
              <a:rPr lang="ja-JP" altLang="en-US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」に目を通し、各自治体ごとの集計分析結果と比較しながら、関係者間で議論と考察を行います。</a:t>
            </a:r>
            <a:endParaRPr lang="en-US" altLang="ja-JP" sz="2200" kern="0" dirty="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charset="0"/>
            </a:endParaRPr>
          </a:p>
          <a:p>
            <a:pPr marL="272639" indent="-272639" fontAlgn="base">
              <a:lnSpc>
                <a:spcPts val="2712"/>
              </a:lnSpc>
              <a:spcBef>
                <a:spcPts val="1200"/>
              </a:spcBef>
              <a:buClr>
                <a:prstClr val="black"/>
              </a:buClr>
              <a:buFont typeface="Wingdings" pitchFamily="2" charset="2"/>
              <a:buChar char="n"/>
              <a:defRPr/>
            </a:pPr>
            <a:r>
              <a:rPr lang="ja-JP" altLang="en-US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そして、各自治体ごとの集計分析結果と比較しながら、関係者間で議論と考察を行い、他の調査分析結果等と合わせながら「サービス提供体制の構築方針」を検討します。</a:t>
            </a:r>
          </a:p>
          <a:p>
            <a:pPr marL="272639" indent="-272639" fontAlgn="base">
              <a:lnSpc>
                <a:spcPts val="2712"/>
              </a:lnSpc>
              <a:buClr>
                <a:prstClr val="black"/>
              </a:buClr>
              <a:buFont typeface="Wingdings" pitchFamily="2" charset="2"/>
              <a:buChar char="n"/>
              <a:defRPr/>
            </a:pPr>
            <a:endParaRPr lang="en-US" altLang="ja-JP" sz="1808" kern="0" dirty="0">
              <a:solidFill>
                <a:prstClr val="black">
                  <a:lumMod val="75000"/>
                  <a:lumOff val="25000"/>
                </a:prstClr>
              </a:solidFill>
              <a:latin typeface="HG丸ｺﾞｼｯｸM-PRO"/>
              <a:ea typeface="HG丸ｺﾞｼｯｸM-PRO"/>
              <a:cs typeface="Arial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3F2AE-9406-4C28-B736-BAC4EED22308}"/>
              </a:ext>
            </a:extLst>
          </p:cNvPr>
          <p:cNvSpPr txBox="1"/>
          <p:nvPr/>
        </p:nvSpPr>
        <p:spPr>
          <a:xfrm>
            <a:off x="7076693" y="9900819"/>
            <a:ext cx="5665304" cy="338147"/>
          </a:xfrm>
          <a:prstGeom prst="rect">
            <a:avLst/>
          </a:prstGeom>
          <a:noFill/>
          <a:ln w="12700">
            <a:noFill/>
          </a:ln>
        </p:spPr>
        <p:txBody>
          <a:bodyPr wrap="none" lIns="81350" tIns="81350" rIns="81350" bIns="81350" rtlCol="0" anchor="t" anchorCtr="0">
            <a:noAutofit/>
          </a:bodyPr>
          <a:lstStyle/>
          <a:p>
            <a:pPr defTabSz="746215">
              <a:spcBef>
                <a:spcPts val="795"/>
              </a:spcBef>
              <a:spcAft>
                <a:spcPct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出典：在宅介護実態調査</a:t>
            </a:r>
            <a:r>
              <a:rPr kumimoji="1"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活用のための手引き（</a:t>
            </a:r>
            <a:r>
              <a:rPr kumimoji="1"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P.5</a:t>
            </a: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r>
              <a:rPr kumimoji="1"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（厚生労働省）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296AA61-E9E8-48A5-8980-8BAE892909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29" y="4000500"/>
            <a:ext cx="13266492" cy="590031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158AD83-EECF-4B5E-8BCE-487A87C2F26B}"/>
              </a:ext>
            </a:extLst>
          </p:cNvPr>
          <p:cNvSpPr txBox="1"/>
          <p:nvPr/>
        </p:nvSpPr>
        <p:spPr>
          <a:xfrm>
            <a:off x="3837285" y="3509001"/>
            <a:ext cx="76183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「関係者間での議論と考察」のイメージ 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DB7405E-0298-4067-AE79-1346F46F7C88}"/>
              </a:ext>
            </a:extLst>
          </p:cNvPr>
          <p:cNvSpPr txBox="1"/>
          <p:nvPr/>
        </p:nvSpPr>
        <p:spPr>
          <a:xfrm>
            <a:off x="537907" y="2594113"/>
            <a:ext cx="11268489" cy="64633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ja-JP" altLang="en-US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「試行調査報告書」　</a:t>
            </a:r>
            <a:r>
              <a:rPr lang="en-US" altLang="ja-JP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  <a:hlinkClick r:id="rId4"/>
              </a:rPr>
              <a:t>https://www.mhlw.go.jp/stf/shingi2/0000154928.html</a:t>
            </a:r>
            <a:r>
              <a:rPr lang="ja-JP" altLang="en-US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　</a:t>
            </a:r>
            <a:endParaRPr lang="en-US" altLang="ja-JP" sz="1800" kern="0" dirty="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charset="0"/>
            </a:endParaRPr>
          </a:p>
          <a:p>
            <a:r>
              <a:rPr lang="ja-JP" altLang="en-US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「全国の在宅介護実態調査データの集計・分析結果</a:t>
            </a:r>
            <a:r>
              <a:rPr lang="en-US" altLang="ja-JP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〔</a:t>
            </a:r>
            <a:r>
              <a:rPr lang="ja-JP" altLang="en-US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概要版</a:t>
            </a:r>
            <a:r>
              <a:rPr lang="en-US" altLang="ja-JP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〕</a:t>
            </a:r>
            <a:r>
              <a:rPr lang="ja-JP" altLang="en-US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」 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hlinkClick r:id="rId5"/>
              </a:rPr>
              <a:t>https://www.murc.jp/houkatsu_06/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1" name="スライド番号プレースホルダー 3">
            <a:extLst>
              <a:ext uri="{FF2B5EF4-FFF2-40B4-BE49-F238E27FC236}">
                <a16:creationId xmlns:a16="http://schemas.microsoft.com/office/drawing/2014/main" id="{641D4BA5-32F2-4A97-841F-74A0FA4AAAE5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3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4695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0669" y="914710"/>
            <a:ext cx="14427670" cy="460565"/>
          </a:xfrm>
          <a:prstGeom prst="rect">
            <a:avLst/>
          </a:prstGeom>
        </p:spPr>
        <p:txBody>
          <a:bodyPr/>
          <a:lstStyle/>
          <a:p>
            <a:pPr marL="272639" indent="-272639" fontAlgn="base">
              <a:lnSpc>
                <a:spcPts val="2712"/>
              </a:lnSpc>
              <a:buClr>
                <a:prstClr val="black"/>
              </a:buClr>
              <a:buFont typeface="Wingdings" pitchFamily="2" charset="2"/>
              <a:buChar char="n"/>
              <a:defRPr/>
            </a:pPr>
            <a:r>
              <a:rPr lang="ja-JP" altLang="en-US" sz="2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在宅介護実態調査は、主に以下の５つの検討テーマに基づいた集計分析を行っています。</a:t>
            </a:r>
            <a:endParaRPr lang="en-US" altLang="ja-JP" sz="2200" kern="0" dirty="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charset="0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652682"/>
              </p:ext>
            </p:extLst>
          </p:nvPr>
        </p:nvGraphicFramePr>
        <p:xfrm>
          <a:off x="743552" y="2029339"/>
          <a:ext cx="13885275" cy="3066195"/>
        </p:xfrm>
        <a:graphic>
          <a:graphicData uri="http://schemas.openxmlformats.org/drawingml/2006/table">
            <a:tbl>
              <a:tblPr firstRow="1" bandRow="1"/>
              <a:tblGrid>
                <a:gridCol w="2223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850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8275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2100" dirty="0"/>
                        <a:t>基本的な視点</a:t>
                      </a:r>
                    </a:p>
                  </a:txBody>
                  <a:tcPr marL="137753" marR="137753" marT="68876" marB="68876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AAC0"/>
                    </a:solidFill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2100" dirty="0"/>
                        <a:t>検討テーマ</a:t>
                      </a:r>
                    </a:p>
                  </a:txBody>
                  <a:tcPr marL="137753" marR="137753" marT="68876" marB="68876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AAC0"/>
                    </a:solidFill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2100" dirty="0"/>
                        <a:t>集計・分析の狙い</a:t>
                      </a:r>
                    </a:p>
                  </a:txBody>
                  <a:tcPr marL="137753" marR="137753" marT="68876" marB="68876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AA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5865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要介護者の在宅</a:t>
                      </a:r>
                      <a:endParaRPr lang="en-US" alt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生活の継続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　在宅限界点の向上のための</a:t>
                      </a:r>
                      <a:endParaRPr lang="en-US" alt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 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支援・サービスの提供体制の検討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33350" indent="-1333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 主に「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票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10_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施設等の検討状況」の「入所・入居は検討していない」の割合と、「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票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5_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介護者が不安になる介護」を指標としながら、サービス利用のパターンとの関係を分析し、在宅限界点の向上を図るために必要となる取組について検討</a:t>
                      </a: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します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。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2055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介護者の就労継続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　仕事と介護の両立に向けた</a:t>
                      </a:r>
                      <a:endParaRPr lang="en-US" alt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 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支援・サービスの提供体制の検討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33350" indent="-1333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 主に「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票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問１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介護者の就労状況」と「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票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4_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介護者の就労継続の可否に係る意識」を指標としながら、介護状況やサービス利用のパターンとの関係を分析し、介護者の就労継続のために必要となる取組について検討</a:t>
                      </a: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します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。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150951"/>
              </p:ext>
            </p:extLst>
          </p:nvPr>
        </p:nvGraphicFramePr>
        <p:xfrm>
          <a:off x="730227" y="5872003"/>
          <a:ext cx="13885275" cy="3782645"/>
        </p:xfrm>
        <a:graphic>
          <a:graphicData uri="http://schemas.openxmlformats.org/drawingml/2006/table">
            <a:tbl>
              <a:tblPr firstRow="1" bandRow="1"/>
              <a:tblGrid>
                <a:gridCol w="6454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30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176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2100" dirty="0"/>
                        <a:t>検討テーマ</a:t>
                      </a:r>
                    </a:p>
                  </a:txBody>
                  <a:tcPr marL="137753" marR="137753" marT="68876" marB="68876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AAC0"/>
                    </a:solidFill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2100" dirty="0"/>
                        <a:t>集計・分析の狙い</a:t>
                      </a:r>
                    </a:p>
                  </a:txBody>
                  <a:tcPr marL="137753" marR="137753" marT="68876" marB="68876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AA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1220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　保険外の支援・サービスを中心とした</a:t>
                      </a:r>
                      <a:endParaRPr lang="en-US" alt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 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地域資源の整備の検討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33350" indent="-1333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 主に「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票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9_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今後の在宅生活の継続に必要と感じる支援・サービス」について、世帯類型別・要介護度別のニーズを集計・分析し、整備が必要となる地域資源を検討</a:t>
                      </a: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します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。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5638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　将来の世帯類型の変化に応じた</a:t>
                      </a:r>
                      <a:endParaRPr lang="en-US" alt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 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支援・サービスの提供体制の検討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33350" indent="-1333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 主に「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票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1_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世帯類型」について、世帯類型別のサービス利用のパターンを集計・分析し、将来の世帯類型の変化に応じた支援・サービスの提供体制について検討</a:t>
                      </a: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します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。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6611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　医療ニーズの高い在宅療養者を支える</a:t>
                      </a:r>
                      <a:endParaRPr lang="en-US" alt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 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支援・サービスの提供体制の検討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09220" indent="-10922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 主に「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票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</a:t>
                      </a:r>
                      <a:r>
                        <a:rPr 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12_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訪問診療の利用の有無」について、訪問診療の利用の有無別のサービス利用のパターンを集計・分析し、医療ニーズのある在宅療養者を支えるための支援・サービスの提供体制について検討</a:t>
                      </a: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します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。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 anchor="ctr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437955" y="1541184"/>
            <a:ext cx="6878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要介護者の在宅生活の継続／介護者の就労継続</a:t>
            </a: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】</a:t>
            </a:r>
            <a:endParaRPr lang="ja-JP" altLang="en-US" sz="2400" b="1" dirty="0">
              <a:solidFill>
                <a:srgbClr val="73AAC0">
                  <a:lumMod val="75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7954" y="5398436"/>
            <a:ext cx="4682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支援・サービスの提供体制の検討</a:t>
            </a: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】</a:t>
            </a:r>
            <a:endParaRPr lang="ja-JP" altLang="en-US" sz="2400" b="1" dirty="0">
              <a:solidFill>
                <a:srgbClr val="73AAC0">
                  <a:lumMod val="75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04F76536-6D7D-45B2-836C-0E44E434E383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80446"/>
            <a:ext cx="13650907" cy="556434"/>
          </a:xfrm>
          <a:prstGeom prst="rect">
            <a:avLst/>
          </a:prstGeom>
        </p:spPr>
        <p:txBody>
          <a:bodyPr vert="horz" lIns="81350" tIns="0" rIns="81350" bIns="0" rtlCol="0" anchor="b" anchorCtr="0">
            <a:spAutoFit/>
          </a:bodyPr>
          <a:lstStyle>
            <a:lvl1pPr algn="l" defTabSz="495330" rtl="0" eaLnBrk="1" latinLnBrk="0" hangingPunct="1">
              <a:lnSpc>
                <a:spcPts val="2817"/>
              </a:lnSpc>
              <a:spcBef>
                <a:spcPct val="0"/>
              </a:spcBef>
              <a:buNone/>
              <a:defRPr kumimoji="1" sz="2000" kern="1200" baseline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452"/>
              </a:spcBef>
              <a:defRPr/>
            </a:pPr>
            <a:r>
              <a:rPr lang="ja-JP" altLang="en-US" sz="3616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◆５つの検討テーマ</a:t>
            </a:r>
            <a:endParaRPr lang="en-US" altLang="ja-JP" sz="3616" b="1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9" name="スライド番号プレースホルダー 3">
            <a:extLst>
              <a:ext uri="{FF2B5EF4-FFF2-40B4-BE49-F238E27FC236}">
                <a16:creationId xmlns:a16="http://schemas.microsoft.com/office/drawing/2014/main" id="{5D56BB20-FFD9-4B58-A33D-8CA97A56722B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4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715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556528"/>
              </p:ext>
            </p:extLst>
          </p:nvPr>
        </p:nvGraphicFramePr>
        <p:xfrm>
          <a:off x="651592" y="1712050"/>
          <a:ext cx="14161688" cy="3112795"/>
        </p:xfrm>
        <a:graphic>
          <a:graphicData uri="http://schemas.openxmlformats.org/drawingml/2006/table">
            <a:tbl>
              <a:tblPr firstRow="1" bandRow="1"/>
              <a:tblGrid>
                <a:gridCol w="1014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988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8275">
                <a:tc gridSpan="2">
                  <a:txBody>
                    <a:bodyPr/>
                    <a:lstStyle>
                      <a:lvl1pPr marL="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1" lang="ja-JP" altLang="en-US" sz="2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用語</a:t>
                      </a:r>
                    </a:p>
                  </a:txBody>
                  <a:tcPr marL="137753" marR="137753" marT="68876" marB="68876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AA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1" lang="ja-JP" altLang="en-US" sz="2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定義</a:t>
                      </a:r>
                    </a:p>
                  </a:txBody>
                  <a:tcPr marL="137753" marR="137753" marT="68876" marB="68876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AA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898">
                <a:tc gridSpan="2"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未利用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133350" indent="-13335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・「住宅改修」、「福祉用具貸与・購入」のみを利用している方については、未利用として集計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015">
                <a:tc gridSpan="2"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訪問系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133350" indent="-13335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・訪問介護</a:t>
                      </a: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・訪問型サービス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、（介護予防）訪問入浴介護、（介護予防）訪問看護、（介護予防）訪問リハビリテーション、（介護予防）居宅療養管理指導、夜間対応型訪問介護を「訪問系」として集計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5015">
                <a:tc gridSpan="2"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通所系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133350" indent="-13335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・通所介護</a:t>
                      </a: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・通所型サービス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、（介護予防）通所リハビリテーション、（介護予防）認知症対応型通所介護を「通所系」</a:t>
                      </a:r>
                      <a:br>
                        <a:rPr lang="en-US" alt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</a:br>
                      <a:r>
                        <a:rPr lang="en-US" alt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  </a:t>
                      </a: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として集計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898">
                <a:tc gridSpan="2"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短期系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133350" indent="-13335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・（介護予防）短期入所生活介護、（介護予防）短期入所療養介護を「短期系」として集計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898">
                <a:tc rowSpan="3"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その他</a:t>
                      </a:r>
                      <a:endParaRPr lang="ja-JP" sz="18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33350" indent="-1333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小規模多機能</a:t>
                      </a:r>
                      <a:endParaRPr lang="ja-JP" sz="16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・（介護予防）小規模多機能型居宅介護を「小規模多機能」として集計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898">
                <a:tc vMerge="1"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33350" indent="-1333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看護多機能</a:t>
                      </a:r>
                      <a:endParaRPr lang="ja-JP" sz="16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・看護小規模多機能型居宅介護を「看護多機能」として集計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898">
                <a:tc vMerge="1"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33350" indent="-1333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定期巡回</a:t>
                      </a:r>
                      <a:endParaRPr lang="ja-JP" sz="16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/>
                      </a:endParaRP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・定期巡回・随時対応型訪問介護看護を「定期巡回」として集計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0" name="テキスト ボックス 19"/>
          <p:cNvSpPr txBox="1"/>
          <p:nvPr/>
        </p:nvSpPr>
        <p:spPr>
          <a:xfrm>
            <a:off x="408868" y="1235363"/>
            <a:ext cx="5604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サービス利用の分析に用いた用語の定義</a:t>
            </a: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】</a:t>
            </a:r>
            <a:endParaRPr lang="ja-JP" altLang="en-US" sz="2400" b="1" dirty="0">
              <a:solidFill>
                <a:srgbClr val="73AAC0">
                  <a:lumMod val="75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512350"/>
              </p:ext>
            </p:extLst>
          </p:nvPr>
        </p:nvGraphicFramePr>
        <p:xfrm>
          <a:off x="645090" y="5500485"/>
          <a:ext cx="14168190" cy="2246101"/>
        </p:xfrm>
        <a:graphic>
          <a:graphicData uri="http://schemas.openxmlformats.org/drawingml/2006/table">
            <a:tbl>
              <a:tblPr firstRow="1" bandRow="1"/>
              <a:tblGrid>
                <a:gridCol w="2558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0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275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1" lang="ja-JP" altLang="en-US" sz="2100" dirty="0"/>
                        <a:t>用語</a:t>
                      </a:r>
                    </a:p>
                  </a:txBody>
                  <a:tcPr marL="137753" marR="137753" marT="68876" marB="68876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AAC0"/>
                    </a:solidFill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b="1" kern="1200">
                          <a:solidFill>
                            <a:schemeClr val="bg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2100" dirty="0"/>
                        <a:t>定義</a:t>
                      </a:r>
                    </a:p>
                  </a:txBody>
                  <a:tcPr marL="137753" marR="137753" marT="68876" marB="68876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AA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898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未利用</a:t>
                      </a:r>
                    </a:p>
                  </a:txBody>
                  <a:tcPr marL="103315" marR="103315" marT="0" marB="0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700" kern="10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・上表に同じ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898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訪問系のみ</a:t>
                      </a:r>
                    </a:p>
                  </a:txBody>
                  <a:tcPr marL="103315" marR="103315" marT="0" marB="0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・上表の「訪問系」もしくは「定期巡回」のみの利用を集計しています。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132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訪問系を含む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組み合わせ</a:t>
                      </a:r>
                    </a:p>
                  </a:txBody>
                  <a:tcPr marL="103315" marR="103315" marT="0" marB="0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・上表の「訪問系（もしくは定期巡回）」＋「通所系」、「訪問系（もしくは定期巡回）」＋「短期系」、「訪問系（もしくは定期巡回）」＋「通所系」＋「短期系」、「小規模多機能」、「看護</a:t>
                      </a:r>
                      <a:r>
                        <a:rPr lang="ja-JP" altLang="en-US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多機能</a:t>
                      </a:r>
                      <a:r>
                        <a:rPr lang="ja-JP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」の利用を集計しています。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898"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通所系・短期系のみ</a:t>
                      </a:r>
                    </a:p>
                  </a:txBody>
                  <a:tcPr marL="103315" marR="103315" marT="0" marB="0">
                    <a:lnL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1pPr>
                      <a:lvl2pPr marL="495330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2pPr>
                      <a:lvl3pPr marL="99066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3pPr>
                      <a:lvl4pPr marL="1485991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4pPr>
                      <a:lvl5pPr marL="198132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5pPr>
                      <a:lvl6pPr marL="2476652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6pPr>
                      <a:lvl7pPr marL="297198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7pPr>
                      <a:lvl8pPr marL="3467313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8pPr>
                      <a:lvl9pPr marL="3962644" algn="l" defTabSz="495330" rtl="0" eaLnBrk="1" latinLnBrk="0" hangingPunct="1">
                        <a:defRPr kumimoji="1" sz="2000" kern="1200">
                          <a:solidFill>
                            <a:schemeClr val="tx1"/>
                          </a:solidFill>
                          <a:latin typeface="HG丸ｺﾞｼｯｸM-PRO"/>
                          <a:ea typeface="HG丸ｺﾞｼｯｸM-PRO"/>
                          <a:cs typeface="Arial"/>
                        </a:defRPr>
                      </a:lvl9pPr>
                    </a:lstStyle>
                    <a:p>
                      <a:pPr marL="110490" indent="-1104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7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/>
                        </a:rPr>
                        <a:t>・上表の「通所系」、「短期系」、「通所系」＋「短期系」の利用を集計しています。</a:t>
                      </a:r>
                    </a:p>
                  </a:txBody>
                  <a:tcPr marL="103315" marR="103315" marT="0" marB="0">
                    <a:lnL w="635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73AAC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408869" y="5003144"/>
            <a:ext cx="7287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サービス利用の組み合わせの分析に用いた用語の定義</a:t>
            </a: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】</a:t>
            </a:r>
            <a:endParaRPr lang="ja-JP" altLang="en-US" sz="2400" b="1" dirty="0">
              <a:solidFill>
                <a:srgbClr val="73AAC0">
                  <a:lumMod val="75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2266" y="7905918"/>
            <a:ext cx="5529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施設等の検討の状況に係る用語の定義</a:t>
            </a:r>
            <a:r>
              <a:rPr lang="en-US" altLang="ja-JP" sz="2400" b="1" dirty="0">
                <a:solidFill>
                  <a:srgbClr val="73AAC0">
                    <a:lumMod val="75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】</a:t>
            </a:r>
            <a:endParaRPr lang="ja-JP" altLang="en-US" sz="2400" b="1" dirty="0">
              <a:solidFill>
                <a:srgbClr val="73AAC0">
                  <a:lumMod val="75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68668" y="8306408"/>
            <a:ext cx="1421071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ts val="12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ja-JP" altLang="en-US" dirty="0">
                <a:solidFill>
                  <a:prstClr val="white">
                    <a:lumMod val="50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●</a:t>
            </a:r>
            <a:r>
              <a:rPr lang="ja-JP" altLang="en-US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　本集計・分析では、施設等検討の状況について、「入所・入居は検討していない（検討していない）」、「入所・入居を検討している（検討中）」、</a:t>
            </a:r>
            <a:br>
              <a:rPr lang="en-US" altLang="ja-JP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</a:br>
            <a:r>
              <a:rPr lang="en-US" altLang="ja-JP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     </a:t>
            </a:r>
            <a:r>
              <a:rPr lang="ja-JP" altLang="en-US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「すでに入所・　入居申し込みをしている（申請済み）」の３つに分類して集計しています。</a:t>
            </a:r>
            <a:endParaRPr lang="en-US" altLang="ja-JP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charset="0"/>
            </a:endParaRPr>
          </a:p>
          <a:p>
            <a:pPr fontAlgn="base">
              <a:spcBef>
                <a:spcPts val="12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ja-JP" altLang="en-US" dirty="0">
                <a:solidFill>
                  <a:prstClr val="white">
                    <a:lumMod val="50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●</a:t>
            </a:r>
            <a:r>
              <a:rPr lang="ja-JP" altLang="en-US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　なお、ここでの「施設等」とは、特別養護老人ホーム、老人保健施設、介護療養型医療施設、特定施設（有料老人ホーム等）、グループホーム、</a:t>
            </a:r>
            <a:br>
              <a:rPr lang="en-US" altLang="ja-JP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</a:br>
            <a:r>
              <a:rPr lang="en-US" altLang="ja-JP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     </a:t>
            </a:r>
            <a:r>
              <a:rPr lang="ja-JP" altLang="en-US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charset="0"/>
              </a:rPr>
              <a:t>地域密着型特定施設、地域密着型特別養護老人ホームを指すものであり、介護保険施設には限定していません。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A33BDDC5-6066-49E5-B846-F46C58049BA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80446"/>
            <a:ext cx="13650907" cy="556434"/>
          </a:xfrm>
          <a:prstGeom prst="rect">
            <a:avLst/>
          </a:prstGeom>
        </p:spPr>
        <p:txBody>
          <a:bodyPr vert="horz" lIns="81350" tIns="0" rIns="81350" bIns="0" rtlCol="0" anchor="b" anchorCtr="0">
            <a:spAutoFit/>
          </a:bodyPr>
          <a:lstStyle>
            <a:lvl1pPr algn="l" defTabSz="495330" rtl="0" eaLnBrk="1" latinLnBrk="0" hangingPunct="1">
              <a:lnSpc>
                <a:spcPts val="2817"/>
              </a:lnSpc>
              <a:spcBef>
                <a:spcPct val="0"/>
              </a:spcBef>
              <a:buNone/>
              <a:defRPr kumimoji="1" sz="2000" kern="1200" baseline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452"/>
              </a:spcBef>
              <a:defRPr/>
            </a:pPr>
            <a:r>
              <a:rPr lang="ja-JP" altLang="en-US" sz="3616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◆用語の定義</a:t>
            </a:r>
            <a:endParaRPr lang="en-US" altLang="ja-JP" sz="3616" b="1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9" name="スライド番号プレースホルダー 3">
            <a:extLst>
              <a:ext uri="{FF2B5EF4-FFF2-40B4-BE49-F238E27FC236}">
                <a16:creationId xmlns:a16="http://schemas.microsoft.com/office/drawing/2014/main" id="{A8AD6E35-4638-41CD-97B7-1364210DE544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5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1191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84867" y="3213108"/>
            <a:ext cx="12692010" cy="1946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ja-JP" altLang="ja-JP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１　在宅限界点の向上のための</a:t>
            </a:r>
            <a:endParaRPr kumimoji="1" lang="en-US" altLang="ja-JP" sz="6026" kern="100" dirty="0">
              <a:solidFill>
                <a:prstClr val="white">
                  <a:lumMod val="50000"/>
                </a:prstClr>
              </a:solidFill>
              <a:latin typeface="Arial"/>
              <a:ea typeface="ＭＳ Ｐゴシック" panose="020B0600070205080204" pitchFamily="50" charset="-128"/>
            </a:endParaRPr>
          </a:p>
          <a:p>
            <a:pPr algn="just"/>
            <a:r>
              <a:rPr kumimoji="1" lang="ja-JP" altLang="en-US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　　</a:t>
            </a:r>
            <a:r>
              <a:rPr kumimoji="1" lang="ja-JP" altLang="ja-JP" sz="6026" kern="100" dirty="0">
                <a:solidFill>
                  <a:prstClr val="white">
                    <a:lumMod val="50000"/>
                  </a:prstClr>
                </a:solidFill>
                <a:latin typeface="Arial"/>
                <a:ea typeface="ＭＳ Ｐゴシック" panose="020B0600070205080204" pitchFamily="50" charset="-128"/>
              </a:rPr>
              <a:t>支援・サービスの提供体制の検討</a:t>
            </a: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5A087541-6ED0-41E5-8F96-25C9CF52A842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6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8882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107525" cy="596633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ja-JP" altLang="en-US" sz="3600" b="1" kern="0" dirty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要介護度別・介護者が不安を感じる介護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947421" y="2160795"/>
            <a:ext cx="5224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要介護度別・介護者が不安を感じる介護</a:t>
            </a:r>
            <a:endParaRPr lang="ja-JP" altLang="en-US" sz="28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Arial" charset="0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検討テーマ１ ： 在宅限界点の向上のための支援・サービス提供体制の検討</a:t>
            </a:r>
          </a:p>
        </p:txBody>
      </p:sp>
      <p:sp>
        <p:nvSpPr>
          <p:cNvPr id="8" name="スライド番号プレースホルダー 3">
            <a:extLst>
              <a:ext uri="{FF2B5EF4-FFF2-40B4-BE49-F238E27FC236}">
                <a16:creationId xmlns:a16="http://schemas.microsoft.com/office/drawing/2014/main" id="{1D874FDF-8F19-40FB-8229-355EA8A798AE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7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4450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サービス利用回数別・介護者が不安を感じる介護（訪問系、要介護３以上）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292828" y="2184752"/>
            <a:ext cx="8645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サービス利用回数と介護者が不安を感じる介護（訪問系、要介護３以上）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463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検討テーマ１ ： 在宅限界点の向上のための支援・サービス提供体制の検討</a:t>
            </a:r>
          </a:p>
        </p:txBody>
      </p:sp>
      <p:sp>
        <p:nvSpPr>
          <p:cNvPr id="9" name="スライド番号プレースホルダー 3">
            <a:extLst>
              <a:ext uri="{FF2B5EF4-FFF2-40B4-BE49-F238E27FC236}">
                <a16:creationId xmlns:a16="http://schemas.microsoft.com/office/drawing/2014/main" id="{ED30B407-F615-4C82-A9E3-578690A43BA2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8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6496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612327" y="797878"/>
            <a:ext cx="14936509" cy="5966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3600" b="1" kern="0">
                <a:solidFill>
                  <a:srgbClr val="E3560E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/>
              <a:t>サービスの利用の組み合わせと施設等検討の状況（要介護３以上）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292828" y="2184752"/>
            <a:ext cx="8093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Aft>
                <a:spcPct val="0"/>
              </a:spcAft>
              <a:buFont typeface="Wingdings" pitchFamily="2" charset="2"/>
              <a:buNone/>
            </a:pPr>
            <a:r>
              <a:rPr lang="ja-JP" altLang="en-US" sz="2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charset="0"/>
              </a:rPr>
              <a:t>図表　サービスの利用の組み合わせと施設等検討の状況（要介護３以上）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20179" y="221710"/>
            <a:ext cx="13990614" cy="463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 dirty="0">
                <a:solidFill>
                  <a:prstClr val="white">
                    <a:lumMod val="6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検討テーマ１ ： 在宅限界点の向上のための支援・サービス提供体制の検討</a:t>
            </a: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A1491C57-2397-4B5E-ABA4-8735EB535B0A}"/>
              </a:ext>
            </a:extLst>
          </p:cNvPr>
          <p:cNvSpPr txBox="1">
            <a:spLocks/>
          </p:cNvSpPr>
          <p:nvPr/>
        </p:nvSpPr>
        <p:spPr>
          <a:xfrm>
            <a:off x="11717496" y="9781396"/>
            <a:ext cx="3401854" cy="550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9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44119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OXOFORSELECTIONXOXO" val="XOXOFORSELECTIONXOXO2"/>
</p:tagLst>
</file>

<file path=ppt/theme/theme1.xml><?xml version="1.0" encoding="utf-8"?>
<a:theme xmlns:a="http://schemas.openxmlformats.org/drawingml/2006/main" name="1_Office テーマ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URC2016">
  <a:themeElements>
    <a:clrScheme name="海外テンプレート">
      <a:dk1>
        <a:sysClr val="windowText" lastClr="000000"/>
      </a:dk1>
      <a:lt1>
        <a:sysClr val="window" lastClr="FFFFFF"/>
      </a:lt1>
      <a:dk2>
        <a:srgbClr val="5A5A5A"/>
      </a:dk2>
      <a:lt2>
        <a:srgbClr val="E60000"/>
      </a:lt2>
      <a:accent1>
        <a:srgbClr val="6367B4"/>
      </a:accent1>
      <a:accent2>
        <a:srgbClr val="D29B00"/>
      </a:accent2>
      <a:accent3>
        <a:srgbClr val="739A89"/>
      </a:accent3>
      <a:accent4>
        <a:srgbClr val="742B56"/>
      </a:accent4>
      <a:accent5>
        <a:srgbClr val="CB5A19"/>
      </a:accent5>
      <a:accent6>
        <a:srgbClr val="1B4B7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6D2DE"/>
        </a:solidFill>
        <a:ln w="12700" cap="flat" cmpd="sng" algn="ctr">
          <a:solidFill>
            <a:srgbClr val="C6D2DE"/>
          </a:solidFill>
          <a:prstDash val="solid"/>
          <a:round/>
          <a:headEnd type="none" w="med" len="med"/>
          <a:tailEnd type="none" w="med" len="med"/>
        </a:ln>
        <a:effectLst/>
      </a:spPr>
      <a:bodyPr rot="0" spcFirstLastPara="0" vert="horz" wrap="square" lIns="53975" tIns="53975" rIns="53975" bIns="53975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100" dirty="0" smtClean="0">
            <a:solidFill>
              <a:srgbClr val="000000"/>
            </a:solidFill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  <a:ln w="12700">
          <a:noFill/>
        </a:ln>
      </a:spPr>
      <a:bodyPr wrap="square" lIns="54000" tIns="54000" rIns="54000" bIns="54000" rtlCol="0" anchor="t" anchorCtr="0">
        <a:noAutofit/>
      </a:bodyPr>
      <a:lstStyle>
        <a:defPPr defTabSz="495330">
          <a:spcBef>
            <a:spcPts val="528"/>
          </a:spcBef>
          <a:spcAft>
            <a:spcPct val="0"/>
          </a:spcAft>
          <a:defRPr kumimoji="1" sz="1100" dirty="0" smtClean="0">
            <a:solidFill>
              <a:prstClr val="black"/>
            </a:solidFill>
            <a:latin typeface="Arial"/>
            <a:ea typeface="ＭＳ Ｐゴシック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50A4E796B08A84C8E995C8E62550C79" ma:contentTypeVersion="2" ma:contentTypeDescription="新しいドキュメントを作成します。" ma:contentTypeScope="" ma:versionID="804214757bf8ba3b0dde799f2d8e93e7">
  <xsd:schema xmlns:xsd="http://www.w3.org/2001/XMLSchema" xmlns:xs="http://www.w3.org/2001/XMLSchema" xmlns:p="http://schemas.microsoft.com/office/2006/metadata/properties" xmlns:ns2="6256061c-9d55-4276-be9c-90e2f9b4ffbc" targetNamespace="http://schemas.microsoft.com/office/2006/metadata/properties" ma:root="true" ma:fieldsID="c3150a6baa82f80b44e0c907006246f7" ns2:_="">
    <xsd:import namespace="6256061c-9d55-4276-be9c-90e2f9b4ff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56061c-9d55-4276-be9c-90e2f9b4ff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30C878-1796-4D89-A442-A8E479571A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5CCF6E-0B45-4D0A-8ABB-FE56585357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56061c-9d55-4276-be9c-90e2f9b4ff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5488</TotalTime>
  <Words>2035</Words>
  <Application>Microsoft Office PowerPoint</Application>
  <PresentationFormat>ユーザー設定</PresentationFormat>
  <Paragraphs>160</Paragraphs>
  <Slides>21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21</vt:i4>
      </vt:variant>
    </vt:vector>
  </HeadingPairs>
  <TitlesOfParts>
    <vt:vector size="31" baseType="lpstr">
      <vt:lpstr>HG丸ｺﾞｼｯｸM-PRO</vt:lpstr>
      <vt:lpstr>Meiryo UI</vt:lpstr>
      <vt:lpstr>ＭＳ Ｐゴシック</vt:lpstr>
      <vt:lpstr>游ゴシック</vt:lpstr>
      <vt:lpstr>Arial</vt:lpstr>
      <vt:lpstr>Calibri</vt:lpstr>
      <vt:lpstr>Calibri Light</vt:lpstr>
      <vt:lpstr>Wingdings</vt:lpstr>
      <vt:lpstr>1_Office テーマ</vt:lpstr>
      <vt:lpstr>MURC2016</vt:lpstr>
      <vt:lpstr>在宅介護実態調査 集計結果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Suzuki Toshiyuki(鈴木 俊之)</dc:creator>
  <cp:lastModifiedBy>Hidaka Rie(日高 理恵)</cp:lastModifiedBy>
  <cp:revision>361</cp:revision>
  <cp:lastPrinted>2019-01-11T10:49:19Z</cp:lastPrinted>
  <dcterms:created xsi:type="dcterms:W3CDTF">2019-01-10T05:10:16Z</dcterms:created>
  <dcterms:modified xsi:type="dcterms:W3CDTF">2023-03-24T06:28:51Z</dcterms:modified>
</cp:coreProperties>
</file>