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78" r:id="rId1"/>
    <p:sldMasterId id="2147483906" r:id="rId2"/>
    <p:sldMasterId id="2147483935" r:id="rId3"/>
    <p:sldMasterId id="2147483940" r:id="rId4"/>
    <p:sldMasterId id="2147483948" r:id="rId5"/>
    <p:sldMasterId id="2147483979" r:id="rId6"/>
    <p:sldMasterId id="2147483986" r:id="rId7"/>
    <p:sldMasterId id="2147483995" r:id="rId8"/>
    <p:sldMasterId id="2147484023" r:id="rId9"/>
    <p:sldMasterId id="2147484059" r:id="rId10"/>
    <p:sldMasterId id="2147484068" r:id="rId11"/>
    <p:sldMasterId id="2147484084" r:id="rId12"/>
    <p:sldMasterId id="2147484105" r:id="rId13"/>
    <p:sldMasterId id="2147484112" r:id="rId14"/>
  </p:sldMasterIdLst>
  <p:notesMasterIdLst>
    <p:notesMasterId r:id="rId22"/>
  </p:notesMasterIdLst>
  <p:handoutMasterIdLst>
    <p:handoutMasterId r:id="rId23"/>
  </p:handoutMasterIdLst>
  <p:sldIdLst>
    <p:sldId id="1763" r:id="rId15"/>
    <p:sldId id="1780" r:id="rId16"/>
    <p:sldId id="1781" r:id="rId17"/>
    <p:sldId id="1777" r:id="rId18"/>
    <p:sldId id="1782" r:id="rId19"/>
    <p:sldId id="1778" r:id="rId20"/>
    <p:sldId id="1779" r:id="rId21"/>
  </p:sldIdLst>
  <p:sldSz cx="9906000" cy="6858000" type="A4"/>
  <p:notesSz cx="6807200" cy="9939338"/>
  <p:defaultTextStyle>
    <a:defPPr>
      <a:defRPr lang="ja-JP"/>
    </a:defPPr>
    <a:lvl1pPr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1pPr>
    <a:lvl2pPr marL="4572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2pPr>
    <a:lvl3pPr marL="9144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3pPr>
    <a:lvl4pPr marL="13716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4pPr>
    <a:lvl5pPr marL="1828800" algn="ctr" rtl="0" fontAlgn="base">
      <a:lnSpc>
        <a:spcPct val="120000"/>
      </a:lnSpc>
      <a:spcBef>
        <a:spcPct val="50000"/>
      </a:spcBef>
      <a:spcAft>
        <a:spcPct val="0"/>
      </a:spcAft>
      <a:buClr>
        <a:schemeClr val="bg2"/>
      </a:buClr>
      <a:buFont typeface="Wingdings" pitchFamily="2" charset="2"/>
      <a:defRPr kumimoji="1" sz="1600" kern="1200">
        <a:solidFill>
          <a:srgbClr val="000000"/>
        </a:solidFill>
        <a:latin typeface="Arial" charset="0"/>
        <a:ea typeface="ＭＳ Ｐゴシック" charset="-128"/>
        <a:cs typeface="+mn-cs"/>
      </a:defRPr>
    </a:lvl5pPr>
    <a:lvl6pPr marL="2286000" algn="l" defTabSz="914400" rtl="0" eaLnBrk="1" latinLnBrk="0" hangingPunct="1">
      <a:defRPr kumimoji="1" sz="1600" kern="1200">
        <a:solidFill>
          <a:srgbClr val="000000"/>
        </a:solidFill>
        <a:latin typeface="Arial" charset="0"/>
        <a:ea typeface="ＭＳ Ｐゴシック" charset="-128"/>
        <a:cs typeface="+mn-cs"/>
      </a:defRPr>
    </a:lvl6pPr>
    <a:lvl7pPr marL="2743200" algn="l" defTabSz="914400" rtl="0" eaLnBrk="1" latinLnBrk="0" hangingPunct="1">
      <a:defRPr kumimoji="1" sz="1600" kern="1200">
        <a:solidFill>
          <a:srgbClr val="000000"/>
        </a:solidFill>
        <a:latin typeface="Arial" charset="0"/>
        <a:ea typeface="ＭＳ Ｐゴシック" charset="-128"/>
        <a:cs typeface="+mn-cs"/>
      </a:defRPr>
    </a:lvl7pPr>
    <a:lvl8pPr marL="3200400" algn="l" defTabSz="914400" rtl="0" eaLnBrk="1" latinLnBrk="0" hangingPunct="1">
      <a:defRPr kumimoji="1" sz="1600" kern="1200">
        <a:solidFill>
          <a:srgbClr val="000000"/>
        </a:solidFill>
        <a:latin typeface="Arial" charset="0"/>
        <a:ea typeface="ＭＳ Ｐゴシック" charset="-128"/>
        <a:cs typeface="+mn-cs"/>
      </a:defRPr>
    </a:lvl8pPr>
    <a:lvl9pPr marL="3657600" algn="l" defTabSz="914400" rtl="0" eaLnBrk="1" latinLnBrk="0" hangingPunct="1">
      <a:defRPr kumimoji="1" sz="1600" kern="1200">
        <a:solidFill>
          <a:srgbClr val="000000"/>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929">
          <p15:clr>
            <a:srgbClr val="A4A3A4"/>
          </p15:clr>
        </p15:guide>
        <p15:guide id="2" orient="horz" pos="1093">
          <p15:clr>
            <a:srgbClr val="A4A3A4"/>
          </p15:clr>
        </p15:guide>
        <p15:guide id="3" orient="horz" pos="4044">
          <p15:clr>
            <a:srgbClr val="A4A3A4"/>
          </p15:clr>
        </p15:guide>
        <p15:guide id="4" orient="horz" pos="845">
          <p15:clr>
            <a:srgbClr val="A4A3A4"/>
          </p15:clr>
        </p15:guide>
        <p15:guide id="5" orient="horz" pos="294">
          <p15:clr>
            <a:srgbClr val="A4A3A4"/>
          </p15:clr>
        </p15:guide>
        <p15:guide id="6" pos="3166">
          <p15:clr>
            <a:srgbClr val="A4A3A4"/>
          </p15:clr>
        </p15:guide>
        <p15:guide id="7" pos="207">
          <p15:clr>
            <a:srgbClr val="A4A3A4"/>
          </p15:clr>
        </p15:guide>
        <p15:guide id="8" pos="6037">
          <p15:clr>
            <a:srgbClr val="A4A3A4"/>
          </p15:clr>
        </p15:guide>
        <p15:guide id="9" pos="3075">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81BD"/>
    <a:srgbClr val="619428"/>
    <a:srgbClr val="2E507D"/>
    <a:srgbClr val="4382FF"/>
    <a:srgbClr val="E60000"/>
    <a:srgbClr val="F68E38"/>
    <a:srgbClr val="FF9933"/>
    <a:srgbClr val="EB700B"/>
    <a:srgbClr val="79A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2964" autoAdjust="0"/>
  </p:normalViewPr>
  <p:slideViewPr>
    <p:cSldViewPr snapToObjects="1" showGuides="1">
      <p:cViewPr varScale="1">
        <p:scale>
          <a:sx n="98" d="100"/>
          <a:sy n="98" d="100"/>
        </p:scale>
        <p:origin x="579" y="69"/>
      </p:cViewPr>
      <p:guideLst>
        <p:guide orient="horz" pos="3929"/>
        <p:guide orient="horz" pos="1093"/>
        <p:guide orient="horz" pos="4044"/>
        <p:guide orient="horz" pos="845"/>
        <p:guide orient="horz" pos="294"/>
        <p:guide pos="3166"/>
        <p:guide pos="207"/>
        <p:guide pos="6037"/>
        <p:guide pos="3075"/>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varScale="1">
        <p:scale>
          <a:sx n="73" d="100"/>
          <a:sy n="73" d="100"/>
        </p:scale>
        <p:origin x="-2160"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2051" name="Rectangle 3"/>
          <p:cNvSpPr>
            <a:spLocks noGrp="1" noChangeArrowheads="1"/>
          </p:cNvSpPr>
          <p:nvPr>
            <p:ph type="dt" sz="quarter" idx="1"/>
          </p:nvPr>
        </p:nvSpPr>
        <p:spPr bwMode="auto">
          <a:xfrm>
            <a:off x="3856825"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05B35C31-D1E7-49B4-8844-71E5FE9F4708}" type="datetime8">
              <a:rPr lang="en-US"/>
              <a:pPr/>
              <a:t>5/24/2019 6:09 PM</a:t>
            </a:fld>
            <a:endParaRPr lang="en-US" altLang="ja-JP"/>
          </a:p>
        </p:txBody>
      </p:sp>
      <p:sp>
        <p:nvSpPr>
          <p:cNvPr id="2052" name="Rectangle 4"/>
          <p:cNvSpPr>
            <a:spLocks noGrp="1" noChangeArrowheads="1"/>
          </p:cNvSpPr>
          <p:nvPr>
            <p:ph type="ftr" sz="quarter" idx="2"/>
          </p:nvPr>
        </p:nvSpPr>
        <p:spPr bwMode="auto">
          <a:xfrm>
            <a:off x="1"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2053" name="Rectangle 5"/>
          <p:cNvSpPr>
            <a:spLocks noGrp="1" noChangeArrowheads="1"/>
          </p:cNvSpPr>
          <p:nvPr>
            <p:ph type="sldNum" sz="quarter" idx="3"/>
          </p:nvPr>
        </p:nvSpPr>
        <p:spPr bwMode="auto">
          <a:xfrm>
            <a:off x="3856825"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573D8BDD-50CB-4CA4-9514-515CB2825828}" type="slidenum">
              <a:rPr lang="en-US" altLang="ja-JP"/>
              <a:pPr/>
              <a:t>‹#›</a:t>
            </a:fld>
            <a:endParaRPr lang="en-US" altLang="ja-JP"/>
          </a:p>
        </p:txBody>
      </p:sp>
    </p:spTree>
    <p:extLst>
      <p:ext uri="{BB962C8B-B14F-4D97-AF65-F5344CB8AC3E}">
        <p14:creationId xmlns:p14="http://schemas.microsoft.com/office/powerpoint/2010/main" val="3424854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4099" name="Rectangle 3"/>
          <p:cNvSpPr>
            <a:spLocks noGrp="1" noChangeArrowheads="1"/>
          </p:cNvSpPr>
          <p:nvPr>
            <p:ph type="dt" idx="1"/>
          </p:nvPr>
        </p:nvSpPr>
        <p:spPr bwMode="auto">
          <a:xfrm>
            <a:off x="3856825" y="1"/>
            <a:ext cx="2950375" cy="497367"/>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A9D311F2-F88A-4174-9BB4-B1EA3E1B8F8C}" type="datetime8">
              <a:rPr lang="en-US"/>
              <a:pPr/>
              <a:t>5/24/2019 6:08 PM</a:t>
            </a:fld>
            <a:endParaRPr lang="en-US" altLang="ja-JP"/>
          </a:p>
        </p:txBody>
      </p:sp>
      <p:sp>
        <p:nvSpPr>
          <p:cNvPr id="4100" name="Rectangle 4"/>
          <p:cNvSpPr>
            <a:spLocks noGrp="1" noRot="1" noChangeAspect="1" noChangeArrowheads="1"/>
          </p:cNvSpPr>
          <p:nvPr>
            <p:ph type="sldImg" idx="2"/>
          </p:nvPr>
        </p:nvSpPr>
        <p:spPr bwMode="auto">
          <a:xfrm>
            <a:off x="714375" y="746125"/>
            <a:ext cx="5383213" cy="3727450"/>
          </a:xfrm>
          <a:prstGeom prst="rect">
            <a:avLst/>
          </a:prstGeom>
          <a:noFill/>
          <a:ln w="9525">
            <a:solidFill>
              <a:schemeClr val="tx1"/>
            </a:solidFill>
            <a:miter lim="800000"/>
            <a:headEnd/>
            <a:tailEnd/>
          </a:ln>
        </p:spPr>
      </p:sp>
      <p:sp>
        <p:nvSpPr>
          <p:cNvPr id="4101" name="Rectangle 5"/>
          <p:cNvSpPr>
            <a:spLocks noGrp="1" noChangeArrowheads="1"/>
          </p:cNvSpPr>
          <p:nvPr>
            <p:ph type="body" sz="quarter" idx="3"/>
          </p:nvPr>
        </p:nvSpPr>
        <p:spPr bwMode="auto">
          <a:xfrm>
            <a:off x="908055" y="4720986"/>
            <a:ext cx="4991091" cy="4471502"/>
          </a:xfrm>
          <a:prstGeom prst="rect">
            <a:avLst/>
          </a:prstGeom>
          <a:noFill/>
          <a:ln w="9525">
            <a:noFill/>
            <a:miter lim="800000"/>
            <a:headEnd/>
            <a:tailEnd/>
          </a:ln>
        </p:spPr>
        <p:txBody>
          <a:bodyPr vert="horz" wrap="square" lIns="95665" tIns="47833" rIns="95665" bIns="47833"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2" name="Rectangle 6"/>
          <p:cNvSpPr>
            <a:spLocks noGrp="1" noChangeArrowheads="1"/>
          </p:cNvSpPr>
          <p:nvPr>
            <p:ph type="ftr" sz="quarter" idx="4"/>
          </p:nvPr>
        </p:nvSpPr>
        <p:spPr bwMode="auto">
          <a:xfrm>
            <a:off x="1"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l" defTabSz="957584">
              <a:lnSpc>
                <a:spcPct val="100000"/>
              </a:lnSpc>
              <a:buClrTx/>
              <a:buFontTx/>
              <a:buNone/>
              <a:defRPr sz="1300">
                <a:solidFill>
                  <a:schemeClr val="tx1"/>
                </a:solidFill>
                <a:latin typeface="Times New Roman" pitchFamily="18" charset="0"/>
              </a:defRPr>
            </a:lvl1pPr>
          </a:lstStyle>
          <a:p>
            <a:endParaRPr lang="en-US" altLang="ja-JP"/>
          </a:p>
        </p:txBody>
      </p:sp>
      <p:sp>
        <p:nvSpPr>
          <p:cNvPr id="4103" name="Rectangle 7"/>
          <p:cNvSpPr>
            <a:spLocks noGrp="1" noChangeArrowheads="1"/>
          </p:cNvSpPr>
          <p:nvPr>
            <p:ph type="sldNum" sz="quarter" idx="5"/>
          </p:nvPr>
        </p:nvSpPr>
        <p:spPr bwMode="auto">
          <a:xfrm>
            <a:off x="3856825" y="9441971"/>
            <a:ext cx="2950375" cy="497367"/>
          </a:xfrm>
          <a:prstGeom prst="rect">
            <a:avLst/>
          </a:prstGeom>
          <a:noFill/>
          <a:ln w="9525">
            <a:noFill/>
            <a:miter lim="800000"/>
            <a:headEnd/>
            <a:tailEnd/>
          </a:ln>
        </p:spPr>
        <p:txBody>
          <a:bodyPr vert="horz" wrap="square" lIns="95665" tIns="47833" rIns="95665" bIns="47833" numCol="1" anchor="b" anchorCtr="0" compatLnSpc="1">
            <a:prstTxWarp prst="textNoShape">
              <a:avLst/>
            </a:prstTxWarp>
          </a:bodyPr>
          <a:lstStyle>
            <a:lvl1pPr algn="r" defTabSz="957584">
              <a:lnSpc>
                <a:spcPct val="100000"/>
              </a:lnSpc>
              <a:buClrTx/>
              <a:buFontTx/>
              <a:buNone/>
              <a:defRPr sz="1300">
                <a:solidFill>
                  <a:schemeClr val="tx1"/>
                </a:solidFill>
                <a:latin typeface="Times New Roman" pitchFamily="18" charset="0"/>
              </a:defRPr>
            </a:lvl1pPr>
          </a:lstStyle>
          <a:p>
            <a:fld id="{5D78FABC-EFAD-4899-8C2E-5347B6A6C469}" type="slidenum">
              <a:rPr lang="en-US" altLang="ja-JP"/>
              <a:pPr/>
              <a:t>‹#›</a:t>
            </a:fld>
            <a:endParaRPr lang="en-US" altLang="ja-JP"/>
          </a:p>
        </p:txBody>
      </p:sp>
    </p:spTree>
    <p:extLst>
      <p:ext uri="{BB962C8B-B14F-4D97-AF65-F5344CB8AC3E}">
        <p14:creationId xmlns:p14="http://schemas.microsoft.com/office/powerpoint/2010/main" val="1588227258"/>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A9D311F2-F88A-4174-9BB4-B1EA3E1B8F8C}" type="datetime8">
              <a:rPr lang="en-US" smtClean="0"/>
              <a:pPr/>
              <a:t>5/24/2019 6:08 PM</a:t>
            </a:fld>
            <a:endParaRPr lang="en-US" altLang="ja-JP"/>
          </a:p>
        </p:txBody>
      </p:sp>
      <p:sp>
        <p:nvSpPr>
          <p:cNvPr id="5" name="スライド番号プレースホルダー 4"/>
          <p:cNvSpPr>
            <a:spLocks noGrp="1"/>
          </p:cNvSpPr>
          <p:nvPr>
            <p:ph type="sldNum" sz="quarter" idx="5"/>
          </p:nvPr>
        </p:nvSpPr>
        <p:spPr/>
        <p:txBody>
          <a:bodyPr/>
          <a:lstStyle/>
          <a:p>
            <a:fld id="{5D78FABC-EFAD-4899-8C2E-5347B6A6C469}" type="slidenum">
              <a:rPr lang="en-US" altLang="ja-JP" smtClean="0"/>
              <a:pPr/>
              <a:t>3</a:t>
            </a:fld>
            <a:endParaRPr lang="en-US" altLang="ja-JP"/>
          </a:p>
        </p:txBody>
      </p:sp>
    </p:spTree>
    <p:extLst>
      <p:ext uri="{BB962C8B-B14F-4D97-AF65-F5344CB8AC3E}">
        <p14:creationId xmlns:p14="http://schemas.microsoft.com/office/powerpoint/2010/main" val="1309401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slideMaster" Target="../slideMasters/slideMaster14.xml"/><Relationship Id="rId4" Type="http://schemas.openxmlformats.org/officeDocument/2006/relationships/tags" Target="../tags/tag34.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slideMaster" Target="../slideMasters/slideMaster14.xml"/><Relationship Id="rId4" Type="http://schemas.openxmlformats.org/officeDocument/2006/relationships/tags" Target="../tags/tag4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14.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4.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slideMaster" Target="../slideMasters/slideMaster14.xml"/><Relationship Id="rId4" Type="http://schemas.openxmlformats.org/officeDocument/2006/relationships/tags" Target="../tags/tag28.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1.emf"/></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96"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3</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3830570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11" name="Straight Connector 10"/>
          <p:cNvCxnSpPr/>
          <p:nvPr userDrawn="1"/>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Appendix</a:t>
            </a:r>
            <a:endParaRPr lang="ja-JP" altLang="en-US" sz="600" dirty="0">
              <a:solidFill>
                <a:prstClr val="black"/>
              </a:solidFill>
              <a:latin typeface="Arial"/>
              <a:ea typeface="ＭＳ Ｐゴシック"/>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6667265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0" b="0" dirty="0">
                <a:latin typeface="+mj-lt"/>
                <a:ea typeface="+mj-ea"/>
                <a:cs typeface="+mj-cs"/>
              </a:defRPr>
            </a:lvl1pPr>
          </a:lstStyle>
          <a:p>
            <a:pPr lvl="0" defTabSz="457200">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11" name="Straight Connector 10"/>
          <p:cNvCxnSpPr/>
          <p:nvPr userDrawn="1"/>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06" y="-133708"/>
            <a:ext cx="788195"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大規模講演用 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grpSp>
        <p:nvGrpSpPr>
          <p:cNvPr id="19" name="グループ化 18"/>
          <p:cNvGrpSpPr/>
          <p:nvPr userDrawn="1"/>
        </p:nvGrpSpPr>
        <p:grpSpPr>
          <a:xfrm>
            <a:off x="-105884" y="2044640"/>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29973019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LINE</a:t>
            </a:r>
            <a:r>
              <a:rPr lang="ja-JP" altLang="en-US" sz="600" dirty="0">
                <a:solidFill>
                  <a:prstClr val="black"/>
                </a:solidFill>
                <a:latin typeface="Arial"/>
                <a:ea typeface="ＭＳ Ｐゴシック"/>
              </a:rPr>
              <a:t> 目次ページ</a:t>
            </a:r>
          </a:p>
        </p:txBody>
      </p:sp>
      <p:sp>
        <p:nvSpPr>
          <p:cNvPr id="6" name="テキスト プレースホルダー 5"/>
          <p:cNvSpPr>
            <a:spLocks noGrp="1"/>
          </p:cNvSpPr>
          <p:nvPr>
            <p:ph type="body" sz="quarter" idx="13"/>
          </p:nvPr>
        </p:nvSpPr>
        <p:spPr>
          <a:xfrm>
            <a:off x="414000" y="1235075"/>
            <a:ext cx="6913562"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99705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BAR</a:t>
            </a:r>
            <a:r>
              <a:rPr lang="ja-JP" altLang="en-US" sz="600" dirty="0">
                <a:solidFill>
                  <a:prstClr val="black"/>
                </a:solidFill>
                <a:latin typeface="Arial"/>
                <a:ea typeface="ＭＳ Ｐゴシック"/>
              </a:rPr>
              <a:t> 目次ページ</a:t>
            </a:r>
          </a:p>
        </p:txBody>
      </p:sp>
      <p:sp>
        <p:nvSpPr>
          <p:cNvPr id="6" name="テキスト プレースホルダー 5"/>
          <p:cNvSpPr>
            <a:spLocks noGrp="1"/>
          </p:cNvSpPr>
          <p:nvPr>
            <p:ph type="body" sz="quarter" idx="13"/>
          </p:nvPr>
        </p:nvSpPr>
        <p:spPr>
          <a:xfrm>
            <a:off x="414000" y="1235075"/>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6597430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目次</a:t>
            </a:r>
            <a:endParaRPr lang="en-US" dirty="0"/>
          </a:p>
        </p:txBody>
      </p:sp>
      <p:sp>
        <p:nvSpPr>
          <p:cNvPr id="5" name="テキスト ボックス 4"/>
          <p:cNvSpPr txBox="1"/>
          <p:nvPr userDrawn="1"/>
        </p:nvSpPr>
        <p:spPr>
          <a:xfrm>
            <a:off x="9058275" y="-133708"/>
            <a:ext cx="847727"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大規模講演用目次ページ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4" name="テキスト プレースホルダー 3"/>
          <p:cNvSpPr>
            <a:spLocks noGrp="1"/>
          </p:cNvSpPr>
          <p:nvPr>
            <p:ph type="body" sz="quarter" idx="10"/>
          </p:nvPr>
        </p:nvSpPr>
        <p:spPr>
          <a:xfrm>
            <a:off x="414000" y="1235075"/>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00" indent="-284400">
              <a:lnSpc>
                <a:spcPct val="100000"/>
              </a:lnSpc>
              <a:spcBef>
                <a:spcPts val="0"/>
              </a:spcBef>
              <a:spcAft>
                <a:spcPts val="0"/>
              </a:spcAft>
              <a:buClr>
                <a:srgbClr val="969696"/>
              </a:buClr>
              <a:defRPr lang="ja-JP" altLang="en-US" sz="2000" b="0" dirty="0" smtClean="0"/>
            </a:lvl2pPr>
            <a:lvl3pPr marL="903600" indent="-313200">
              <a:lnSpc>
                <a:spcPct val="100000"/>
              </a:lnSpc>
              <a:spcBef>
                <a:spcPts val="0"/>
              </a:spcBef>
              <a:spcAft>
                <a:spcPts val="0"/>
              </a:spcAft>
              <a:defRPr lang="ja-JP" altLang="en-US" sz="2000" b="0" dirty="0" smtClean="0"/>
            </a:lvl3pPr>
            <a:lvl4pPr marL="1195200" indent="-288000">
              <a:lnSpc>
                <a:spcPct val="100000"/>
              </a:lnSpc>
              <a:spcBef>
                <a:spcPts val="0"/>
              </a:spcBef>
              <a:spcAft>
                <a:spcPts val="0"/>
              </a:spcAft>
              <a:defRPr lang="ja-JP" altLang="en-US" sz="2000" b="0" dirty="0" smtClean="0"/>
            </a:lvl4pPr>
            <a:lvl5pPr marL="1483200" indent="-288000">
              <a:lnSpc>
                <a:spcPct val="100000"/>
              </a:lnSpc>
              <a:spcBef>
                <a:spcPts val="0"/>
              </a:spcBef>
              <a:spcAft>
                <a:spcPts val="0"/>
              </a:spcAft>
              <a:defRPr lang="ja-JP" altLang="en-US" sz="2000" b="0" dirty="0"/>
            </a:lvl5pPr>
          </a:lstStyle>
          <a:p>
            <a:pPr lvl="0">
              <a:spcBef>
                <a:spcPts val="400"/>
              </a:spcBef>
              <a:spcAft>
                <a:spcPts val="0"/>
              </a:spcAft>
            </a:pPr>
            <a:r>
              <a:rPr kumimoji="1" lang="ja-JP" altLang="en-US" dirty="0"/>
              <a:t>マスター テキストの書式設定</a:t>
            </a:r>
          </a:p>
          <a:p>
            <a:pPr lvl="1">
              <a:spcBef>
                <a:spcPts val="400"/>
              </a:spcBef>
              <a:spcAft>
                <a:spcPts val="0"/>
              </a:spcAft>
            </a:pPr>
            <a:r>
              <a:rPr kumimoji="1" lang="ja-JP" altLang="en-US" dirty="0"/>
              <a:t>第 </a:t>
            </a:r>
            <a:r>
              <a:rPr kumimoji="1" lang="en-US" altLang="ja-JP" dirty="0"/>
              <a:t>2 </a:t>
            </a:r>
            <a:r>
              <a:rPr kumimoji="1" lang="ja-JP" altLang="en-US" dirty="0"/>
              <a:t>レベル</a:t>
            </a:r>
          </a:p>
          <a:p>
            <a:pPr lvl="2">
              <a:spcBef>
                <a:spcPts val="400"/>
              </a:spcBef>
              <a:spcAft>
                <a:spcPts val="0"/>
              </a:spcAft>
            </a:pPr>
            <a:r>
              <a:rPr kumimoji="1" lang="ja-JP" altLang="en-US" dirty="0"/>
              <a:t>第 </a:t>
            </a:r>
            <a:r>
              <a:rPr kumimoji="1" lang="en-US" altLang="ja-JP" dirty="0"/>
              <a:t>3 </a:t>
            </a:r>
            <a:r>
              <a:rPr kumimoji="1" lang="ja-JP" altLang="en-US" dirty="0"/>
              <a:t>レベル</a:t>
            </a:r>
          </a:p>
          <a:p>
            <a:pPr lvl="3">
              <a:spcBef>
                <a:spcPts val="400"/>
              </a:spcBef>
              <a:spcAft>
                <a:spcPts val="0"/>
              </a:spcAft>
            </a:pPr>
            <a:r>
              <a:rPr kumimoji="1" lang="ja-JP" altLang="en-US" dirty="0"/>
              <a:t>第 </a:t>
            </a:r>
            <a:r>
              <a:rPr kumimoji="1" lang="en-US" altLang="ja-JP" dirty="0"/>
              <a:t>4 </a:t>
            </a:r>
            <a:r>
              <a:rPr kumimoji="1" lang="ja-JP" altLang="en-US" dirty="0"/>
              <a:t>レベル</a:t>
            </a:r>
          </a:p>
          <a:p>
            <a:pPr lvl="4">
              <a:spcBef>
                <a:spcPts val="400"/>
              </a:spcBef>
              <a:spcAft>
                <a:spcPts val="0"/>
              </a:spcAft>
            </a:pPr>
            <a:r>
              <a:rPr kumimoji="1" lang="ja-JP" altLang="en-US" dirty="0"/>
              <a:t>第 </a:t>
            </a:r>
            <a:r>
              <a:rPr kumimoji="1" lang="en-US" altLang="ja-JP" dirty="0"/>
              <a:t>5 </a:t>
            </a:r>
            <a:r>
              <a:rPr kumimoji="1" lang="ja-JP" altLang="en-US" dirty="0"/>
              <a:t>レベル</a:t>
            </a:r>
          </a:p>
        </p:txBody>
      </p:sp>
      <p:grpSp>
        <p:nvGrpSpPr>
          <p:cNvPr id="10" name="Group 83"/>
          <p:cNvGrpSpPr/>
          <p:nvPr userDrawn="1">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0642507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0" y="2846131"/>
            <a:ext cx="4441297" cy="2398891"/>
          </a:xfrm>
        </p:spPr>
        <p:txBody>
          <a:bodyPr lIns="0" rIns="0" anchor="t"/>
          <a:lstStyle>
            <a:lvl1pPr>
              <a:lnSpc>
                <a:spcPts val="1192"/>
              </a:lnSpc>
              <a:defRPr sz="900"/>
            </a:lvl1pPr>
          </a:lstStyle>
          <a:p>
            <a:r>
              <a:rPr lang="ja-JP" altLang="en-US" dirty="0"/>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8" name="テキスト ボックス 7"/>
          <p:cNvSpPr txBox="1"/>
          <p:nvPr userDrawn="1"/>
        </p:nvSpPr>
        <p:spPr>
          <a:xfrm>
            <a:off x="9346191"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Back Cover 1</a:t>
            </a:r>
            <a:endParaRPr lang="ja-JP" altLang="en-US" sz="600" dirty="0">
              <a:solidFill>
                <a:prstClr val="black"/>
              </a:solidFill>
              <a:latin typeface="Arial"/>
              <a:ea typeface="ＭＳ Ｐゴシック"/>
            </a:endParaRPr>
          </a:p>
        </p:txBody>
      </p:sp>
      <p:sp>
        <p:nvSpPr>
          <p:cNvPr id="3" name="正方形/長方形 2"/>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Tree>
    <p:extLst>
      <p:ext uri="{BB962C8B-B14F-4D97-AF65-F5344CB8AC3E}">
        <p14:creationId xmlns:p14="http://schemas.microsoft.com/office/powerpoint/2010/main" val="13920390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87"/>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2" name="Title 1"/>
          <p:cNvSpPr>
            <a:spLocks noGrp="1"/>
          </p:cNvSpPr>
          <p:nvPr>
            <p:ph type="title"/>
          </p:nvPr>
        </p:nvSpPr>
        <p:spPr bwMode="white">
          <a:xfrm>
            <a:off x="414000" y="2054831"/>
            <a:ext cx="6769099" cy="910800"/>
          </a:xfrm>
        </p:spPr>
        <p:txBody>
          <a:bodyPr lIns="0" rIns="0" anchor="t"/>
          <a:lstStyle>
            <a:lvl1pPr>
              <a:lnSpc>
                <a:spcPts val="1192"/>
              </a:lnSpc>
              <a:defRPr sz="900" baseline="0">
                <a:solidFill>
                  <a:schemeClr val="bg1"/>
                </a:solidFill>
              </a:defRPr>
            </a:lvl1pPr>
          </a:lstStyle>
          <a:p>
            <a:r>
              <a:rPr lang="ja-JP" altLang="en-US" dirty="0"/>
              <a:t>マスター タイトルの書式設定</a:t>
            </a:r>
            <a:endParaRPr lang="en-US" dirty="0"/>
          </a:p>
        </p:txBody>
      </p:sp>
      <p:sp>
        <p:nvSpPr>
          <p:cNvPr id="8" name="テキスト ボックス 7"/>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Back Cover 2</a:t>
            </a:r>
            <a:endParaRPr lang="ja-JP" altLang="en-US" sz="600" dirty="0">
              <a:solidFill>
                <a:prstClr val="black"/>
              </a:solidFill>
              <a:latin typeface="Arial"/>
              <a:ea typeface="ＭＳ Ｐゴシック"/>
            </a:endParaRP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正方形/長方形 11"/>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spTree>
    <p:extLst>
      <p:ext uri="{BB962C8B-B14F-4D97-AF65-F5344CB8AC3E}">
        <p14:creationId xmlns:p14="http://schemas.microsoft.com/office/powerpoint/2010/main" val="28416948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87"/>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ts val="1192"/>
              </a:lnSpc>
              <a:defRPr sz="900" baseline="0">
                <a:solidFill>
                  <a:schemeClr val="bg1"/>
                </a:solidFill>
              </a:defRPr>
            </a:lvl1pPr>
          </a:lstStyle>
          <a:p>
            <a:r>
              <a:rPr lang="ja-JP" altLang="en-US" dirty="0"/>
              <a:t>マスター タイトルの書式設定</a:t>
            </a:r>
            <a:endParaRPr lang="en-US" dirty="0"/>
          </a:p>
        </p:txBody>
      </p:sp>
      <p:sp>
        <p:nvSpPr>
          <p:cNvPr id="8" name="テキスト ボックス 7"/>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Back Cover 3</a:t>
            </a:r>
            <a:endParaRPr lang="ja-JP" altLang="en-US" sz="600" dirty="0">
              <a:solidFill>
                <a:prstClr val="black"/>
              </a:solidFill>
              <a:latin typeface="Arial"/>
              <a:ea typeface="ＭＳ Ｐゴシック"/>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3" name="正方形/長方形 12"/>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spTree>
    <p:extLst>
      <p:ext uri="{BB962C8B-B14F-4D97-AF65-F5344CB8AC3E}">
        <p14:creationId xmlns:p14="http://schemas.microsoft.com/office/powerpoint/2010/main" val="37554573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ENG Cover 3</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
        <p:nvSpPr>
          <p:cNvPr id="27" name="テキスト ボックス 26"/>
          <p:cNvSpPr txBox="1"/>
          <p:nvPr userDrawn="1"/>
        </p:nvSpPr>
        <p:spPr bwMode="auto">
          <a:xfrm>
            <a:off x="414000" y="6202936"/>
            <a:ext cx="2520563" cy="23083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800" b="1" dirty="0">
                <a:solidFill>
                  <a:prstClr val="black"/>
                </a:solidFill>
                <a:latin typeface="Arial"/>
                <a:ea typeface="ＭＳ Ｐゴシック"/>
              </a:rPr>
              <a:t>Mitsubishi UFJ Research and Consulting</a:t>
            </a:r>
          </a:p>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A</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member</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of</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MUFG,</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a global financial group </a:t>
            </a:r>
          </a:p>
        </p:txBody>
      </p:sp>
    </p:spTree>
    <p:extLst>
      <p:ext uri="{BB962C8B-B14F-4D97-AF65-F5344CB8AC3E}">
        <p14:creationId xmlns:p14="http://schemas.microsoft.com/office/powerpoint/2010/main" val="34480660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白紙ページ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grpSp>
        <p:nvGrpSpPr>
          <p:cNvPr id="11" name="Group 83"/>
          <p:cNvGrpSpPr/>
          <p:nvPr userDrawn="1">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7"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5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233113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LINE</a:t>
            </a:r>
            <a:r>
              <a:rPr lang="ja-JP" altLang="en-US" sz="600" dirty="0">
                <a:solidFill>
                  <a:prstClr val="black"/>
                </a:solidFill>
                <a:latin typeface="Arial"/>
                <a:ea typeface="ＭＳ Ｐゴシック"/>
              </a:rPr>
              <a:t> 本文ページ</a:t>
            </a:r>
          </a:p>
        </p:txBody>
      </p:sp>
      <p:sp>
        <p:nvSpPr>
          <p:cNvPr id="6" name="テキスト プレースホルダー 5"/>
          <p:cNvSpPr>
            <a:spLocks noGrp="1"/>
          </p:cNvSpPr>
          <p:nvPr>
            <p:ph type="body" sz="quarter" idx="13"/>
          </p:nvPr>
        </p:nvSpPr>
        <p:spPr>
          <a:xfrm>
            <a:off x="414004"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
        <p:nvSpPr>
          <p:cNvPr id="10" name="縦書きテキスト プレースホルダー 9"/>
          <p:cNvSpPr>
            <a:spLocks noGrp="1"/>
          </p:cNvSpPr>
          <p:nvPr>
            <p:ph type="body" orient="vert" sz="quarter" idx="15"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675341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BAR</a:t>
            </a:r>
            <a:r>
              <a:rPr lang="ja-JP" altLang="en-US" sz="600" dirty="0">
                <a:solidFill>
                  <a:prstClr val="black"/>
                </a:solidFill>
                <a:latin typeface="Arial"/>
                <a:ea typeface="ＭＳ Ｐゴシック"/>
              </a:rPr>
              <a:t> 本文ページ</a:t>
            </a:r>
          </a:p>
        </p:txBody>
      </p:sp>
      <p:sp>
        <p:nvSpPr>
          <p:cNvPr id="6" name="テキスト プレースホルダー 5"/>
          <p:cNvSpPr>
            <a:spLocks noGrp="1"/>
          </p:cNvSpPr>
          <p:nvPr>
            <p:ph type="body" sz="quarter" idx="13"/>
          </p:nvPr>
        </p:nvSpPr>
        <p:spPr>
          <a:xfrm>
            <a:off x="414004"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p>
        </p:txBody>
      </p:sp>
      <p:sp>
        <p:nvSpPr>
          <p:cNvPr id="8" name="縦書きテキスト プレースホルダー 7"/>
          <p:cNvSpPr>
            <a:spLocks noGrp="1"/>
          </p:cNvSpPr>
          <p:nvPr>
            <p:ph type="body" orient="vert" sz="quarter" idx="14"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2"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25"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413564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タイトルの書式設定</a:t>
            </a:r>
            <a:endParaRPr lang="en-US" dirty="0"/>
          </a:p>
        </p:txBody>
      </p:sp>
      <p:sp>
        <p:nvSpPr>
          <p:cNvPr id="5" name="テキスト ボックス 4"/>
          <p:cNvSpPr txBox="1"/>
          <p:nvPr userDrawn="1"/>
        </p:nvSpPr>
        <p:spPr>
          <a:xfrm>
            <a:off x="9058279" y="-133708"/>
            <a:ext cx="847727"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大規模講演用本文ページ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4" name="テキスト プレースホルダー 3"/>
          <p:cNvSpPr>
            <a:spLocks noGrp="1"/>
          </p:cNvSpPr>
          <p:nvPr>
            <p:ph type="body" sz="quarter" idx="10"/>
          </p:nvPr>
        </p:nvSpPr>
        <p:spPr>
          <a:xfrm>
            <a:off x="414004" y="1028702"/>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00" indent="-284400">
              <a:lnSpc>
                <a:spcPct val="100000"/>
              </a:lnSpc>
              <a:spcBef>
                <a:spcPts val="0"/>
              </a:spcBef>
              <a:spcAft>
                <a:spcPts val="0"/>
              </a:spcAft>
              <a:buClr>
                <a:srgbClr val="969696"/>
              </a:buClr>
              <a:defRPr lang="ja-JP" altLang="en-US" sz="2000" b="1" dirty="0" smtClean="0"/>
            </a:lvl2pPr>
            <a:lvl3pPr marL="903600" indent="-313200">
              <a:lnSpc>
                <a:spcPct val="100000"/>
              </a:lnSpc>
              <a:spcBef>
                <a:spcPts val="0"/>
              </a:spcBef>
              <a:spcAft>
                <a:spcPts val="0"/>
              </a:spcAft>
              <a:defRPr lang="ja-JP" altLang="en-US" sz="2000" b="1" dirty="0" smtClean="0"/>
            </a:lvl3pPr>
            <a:lvl4pPr marL="1195200" indent="-288000">
              <a:lnSpc>
                <a:spcPct val="100000"/>
              </a:lnSpc>
              <a:spcBef>
                <a:spcPts val="0"/>
              </a:spcBef>
              <a:spcAft>
                <a:spcPts val="0"/>
              </a:spcAft>
              <a:defRPr lang="ja-JP" altLang="en-US" sz="2000" b="1" dirty="0" smtClean="0"/>
            </a:lvl4pPr>
            <a:lvl5pPr marL="1483200" indent="-288000">
              <a:lnSpc>
                <a:spcPct val="100000"/>
              </a:lnSpc>
              <a:spcBef>
                <a:spcPts val="0"/>
              </a:spcBef>
              <a:spcAft>
                <a:spcPts val="0"/>
              </a:spcAft>
              <a:defRPr lang="ja-JP" altLang="en-US" sz="2000" b="1" dirty="0"/>
            </a:lvl5pPr>
          </a:lstStyle>
          <a:p>
            <a:pPr lvl="0">
              <a:spcBef>
                <a:spcPts val="400"/>
              </a:spcBef>
              <a:spcAft>
                <a:spcPts val="0"/>
              </a:spcAft>
            </a:pPr>
            <a:r>
              <a:rPr kumimoji="1" lang="ja-JP" altLang="en-US" dirty="0"/>
              <a:t>マスター テキストの書式設定</a:t>
            </a:r>
          </a:p>
          <a:p>
            <a:pPr lvl="1">
              <a:spcBef>
                <a:spcPts val="400"/>
              </a:spcBef>
              <a:spcAft>
                <a:spcPts val="0"/>
              </a:spcAft>
            </a:pPr>
            <a:r>
              <a:rPr kumimoji="1" lang="ja-JP" altLang="en-US" dirty="0"/>
              <a:t>第 </a:t>
            </a:r>
            <a:r>
              <a:rPr kumimoji="1" lang="en-US" altLang="ja-JP" dirty="0"/>
              <a:t>2 </a:t>
            </a:r>
            <a:r>
              <a:rPr kumimoji="1" lang="ja-JP" altLang="en-US" dirty="0"/>
              <a:t>レベル</a:t>
            </a:r>
          </a:p>
          <a:p>
            <a:pPr lvl="2">
              <a:spcBef>
                <a:spcPts val="400"/>
              </a:spcBef>
              <a:spcAft>
                <a:spcPts val="0"/>
              </a:spcAft>
            </a:pPr>
            <a:r>
              <a:rPr kumimoji="1" lang="ja-JP" altLang="en-US" dirty="0"/>
              <a:t>第 </a:t>
            </a:r>
            <a:r>
              <a:rPr kumimoji="1" lang="en-US" altLang="ja-JP" dirty="0"/>
              <a:t>3 </a:t>
            </a:r>
            <a:r>
              <a:rPr kumimoji="1" lang="ja-JP" altLang="en-US" dirty="0"/>
              <a:t>レベル</a:t>
            </a:r>
          </a:p>
          <a:p>
            <a:pPr lvl="3">
              <a:spcBef>
                <a:spcPts val="400"/>
              </a:spcBef>
              <a:spcAft>
                <a:spcPts val="0"/>
              </a:spcAft>
            </a:pPr>
            <a:r>
              <a:rPr kumimoji="1" lang="ja-JP" altLang="en-US" dirty="0"/>
              <a:t>第 </a:t>
            </a:r>
            <a:r>
              <a:rPr kumimoji="1" lang="en-US" altLang="ja-JP" dirty="0"/>
              <a:t>4 </a:t>
            </a:r>
            <a:r>
              <a:rPr kumimoji="1" lang="ja-JP" altLang="en-US" dirty="0"/>
              <a:t>レベル</a:t>
            </a:r>
          </a:p>
          <a:p>
            <a:pPr lvl="4">
              <a:spcBef>
                <a:spcPts val="400"/>
              </a:spcBef>
              <a:spcAft>
                <a:spcPts val="0"/>
              </a:spcAft>
            </a:pPr>
            <a:r>
              <a:rPr kumimoji="1" lang="ja-JP" altLang="en-US" dirty="0"/>
              <a:t>第 </a:t>
            </a:r>
            <a:r>
              <a:rPr kumimoji="1" lang="en-US" altLang="ja-JP" dirty="0"/>
              <a:t>5 </a:t>
            </a:r>
            <a:r>
              <a:rPr kumimoji="1" lang="ja-JP" altLang="en-US" dirty="0"/>
              <a:t>レベル</a:t>
            </a:r>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0"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36"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71802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2044640"/>
            <a:ext cx="9075600" cy="1229920"/>
          </a:xfrm>
        </p:spPr>
        <p:txBody>
          <a:bodyPr anchor="t"/>
          <a:lstStyle>
            <a:lvl1pPr>
              <a:lnSpc>
                <a:spcPts val="3034"/>
              </a:lnSpc>
              <a:defRPr sz="2400" baseline="0"/>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4"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11" name="Straight Connector 10"/>
          <p:cNvCxnSpPr/>
          <p:nvPr userDrawn="1"/>
        </p:nvCxnSpPr>
        <p:spPr>
          <a:xfrm>
            <a:off x="415201"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990167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4"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11" name="Straight Connector 10"/>
          <p:cNvCxnSpPr/>
          <p:nvPr userDrawn="1"/>
        </p:nvCxnSpPr>
        <p:spPr>
          <a:xfrm>
            <a:off x="414004"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Appendix</a:t>
            </a:r>
            <a:endParaRPr lang="ja-JP" altLang="en-US" sz="600" dirty="0">
              <a:solidFill>
                <a:prstClr val="black"/>
              </a:solidFill>
              <a:latin typeface="Arial"/>
              <a:ea typeface="ＭＳ Ｐゴシック"/>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535312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0" b="0" dirty="0">
                <a:latin typeface="+mj-lt"/>
                <a:ea typeface="+mj-ea"/>
                <a:cs typeface="+mj-cs"/>
              </a:defRPr>
            </a:lvl1pPr>
          </a:lstStyle>
          <a:p>
            <a:pPr lvl="0" defTabSz="457200">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4"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11" name="Straight Connector 10"/>
          <p:cNvCxnSpPr/>
          <p:nvPr userDrawn="1"/>
        </p:nvCxnSpPr>
        <p:spPr>
          <a:xfrm>
            <a:off x="414004"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11" y="-133708"/>
            <a:ext cx="788195"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大規模講演用 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grpSp>
        <p:nvGrpSpPr>
          <p:cNvPr id="3" name="グループ化 18"/>
          <p:cNvGrpSpPr/>
          <p:nvPr userDrawn="1"/>
        </p:nvGrpSpPr>
        <p:grpSpPr>
          <a:xfrm>
            <a:off x="-105884" y="2044640"/>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915308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4"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LINE</a:t>
            </a:r>
            <a:r>
              <a:rPr lang="ja-JP" altLang="en-US" sz="600" dirty="0">
                <a:solidFill>
                  <a:prstClr val="black"/>
                </a:solidFill>
                <a:latin typeface="Arial"/>
                <a:ea typeface="ＭＳ Ｐゴシック"/>
              </a:rPr>
              <a:t> 目次ページ</a:t>
            </a:r>
          </a:p>
        </p:txBody>
      </p:sp>
      <p:sp>
        <p:nvSpPr>
          <p:cNvPr id="6" name="テキスト プレースホルダー 5"/>
          <p:cNvSpPr>
            <a:spLocks noGrp="1"/>
          </p:cNvSpPr>
          <p:nvPr>
            <p:ph type="body" sz="quarter" idx="13"/>
          </p:nvPr>
        </p:nvSpPr>
        <p:spPr>
          <a:xfrm>
            <a:off x="414001" y="1235075"/>
            <a:ext cx="691356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
        <p:nvSpPr>
          <p:cNvPr id="10" name="縦書きテキスト プレースホルダー 9"/>
          <p:cNvSpPr>
            <a:spLocks noGrp="1"/>
          </p:cNvSpPr>
          <p:nvPr>
            <p:ph type="body" orient="vert" sz="quarter" idx="15"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692662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BAR</a:t>
            </a:r>
            <a:r>
              <a:rPr lang="ja-JP" altLang="en-US" sz="600" dirty="0">
                <a:solidFill>
                  <a:prstClr val="black"/>
                </a:solidFill>
                <a:latin typeface="Arial"/>
                <a:ea typeface="ＭＳ Ｐゴシック"/>
              </a:rPr>
              <a:t> 目次ページ</a:t>
            </a:r>
          </a:p>
        </p:txBody>
      </p:sp>
      <p:sp>
        <p:nvSpPr>
          <p:cNvPr id="6" name="テキスト プレースホルダー 5"/>
          <p:cNvSpPr>
            <a:spLocks noGrp="1"/>
          </p:cNvSpPr>
          <p:nvPr>
            <p:ph type="body" sz="quarter" idx="13"/>
          </p:nvPr>
        </p:nvSpPr>
        <p:spPr>
          <a:xfrm>
            <a:off x="414004" y="1235075"/>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p>
        </p:txBody>
      </p:sp>
      <p:sp>
        <p:nvSpPr>
          <p:cNvPr id="8" name="縦書きテキスト プレースホルダー 7"/>
          <p:cNvSpPr>
            <a:spLocks noGrp="1"/>
          </p:cNvSpPr>
          <p:nvPr>
            <p:ph type="body" orient="vert" sz="quarter" idx="14" hasCustomPrompt="1"/>
          </p:nvPr>
        </p:nvSpPr>
        <p:spPr>
          <a:xfrm>
            <a:off x="414004"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2"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25"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611481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4"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目次</a:t>
            </a:r>
            <a:endParaRPr lang="en-US" dirty="0"/>
          </a:p>
        </p:txBody>
      </p:sp>
      <p:sp>
        <p:nvSpPr>
          <p:cNvPr id="5" name="テキスト ボックス 4"/>
          <p:cNvSpPr txBox="1"/>
          <p:nvPr userDrawn="1"/>
        </p:nvSpPr>
        <p:spPr>
          <a:xfrm>
            <a:off x="9058279" y="-133708"/>
            <a:ext cx="847727"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大規模講演用目次ページ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4" name="テキスト プレースホルダー 3"/>
          <p:cNvSpPr>
            <a:spLocks noGrp="1"/>
          </p:cNvSpPr>
          <p:nvPr>
            <p:ph type="body" sz="quarter" idx="10"/>
          </p:nvPr>
        </p:nvSpPr>
        <p:spPr>
          <a:xfrm>
            <a:off x="414004" y="1235079"/>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00" indent="-284400">
              <a:lnSpc>
                <a:spcPct val="100000"/>
              </a:lnSpc>
              <a:spcBef>
                <a:spcPts val="0"/>
              </a:spcBef>
              <a:spcAft>
                <a:spcPts val="0"/>
              </a:spcAft>
              <a:buClr>
                <a:srgbClr val="969696"/>
              </a:buClr>
              <a:defRPr lang="ja-JP" altLang="en-US" sz="2000" b="0" dirty="0" smtClean="0"/>
            </a:lvl2pPr>
            <a:lvl3pPr marL="903600" indent="-313200">
              <a:lnSpc>
                <a:spcPct val="100000"/>
              </a:lnSpc>
              <a:spcBef>
                <a:spcPts val="0"/>
              </a:spcBef>
              <a:spcAft>
                <a:spcPts val="0"/>
              </a:spcAft>
              <a:defRPr lang="ja-JP" altLang="en-US" sz="2000" b="0" dirty="0" smtClean="0"/>
            </a:lvl3pPr>
            <a:lvl4pPr marL="1195200" indent="-288000">
              <a:lnSpc>
                <a:spcPct val="100000"/>
              </a:lnSpc>
              <a:spcBef>
                <a:spcPts val="0"/>
              </a:spcBef>
              <a:spcAft>
                <a:spcPts val="0"/>
              </a:spcAft>
              <a:defRPr lang="ja-JP" altLang="en-US" sz="2000" b="0" dirty="0" smtClean="0"/>
            </a:lvl4pPr>
            <a:lvl5pPr marL="1483200" indent="-288000">
              <a:lnSpc>
                <a:spcPct val="100000"/>
              </a:lnSpc>
              <a:spcBef>
                <a:spcPts val="0"/>
              </a:spcBef>
              <a:spcAft>
                <a:spcPts val="0"/>
              </a:spcAft>
              <a:defRPr lang="ja-JP" altLang="en-US" sz="2000" b="0" dirty="0"/>
            </a:lvl5pPr>
          </a:lstStyle>
          <a:p>
            <a:pPr lvl="0">
              <a:spcBef>
                <a:spcPts val="400"/>
              </a:spcBef>
              <a:spcAft>
                <a:spcPts val="0"/>
              </a:spcAft>
            </a:pPr>
            <a:r>
              <a:rPr kumimoji="1" lang="ja-JP" altLang="en-US" dirty="0"/>
              <a:t>マスター テキストの書式設定</a:t>
            </a:r>
          </a:p>
          <a:p>
            <a:pPr lvl="1">
              <a:spcBef>
                <a:spcPts val="400"/>
              </a:spcBef>
              <a:spcAft>
                <a:spcPts val="0"/>
              </a:spcAft>
            </a:pPr>
            <a:r>
              <a:rPr kumimoji="1" lang="ja-JP" altLang="en-US" dirty="0"/>
              <a:t>第 </a:t>
            </a:r>
            <a:r>
              <a:rPr kumimoji="1" lang="en-US" altLang="ja-JP" dirty="0"/>
              <a:t>2 </a:t>
            </a:r>
            <a:r>
              <a:rPr kumimoji="1" lang="ja-JP" altLang="en-US" dirty="0"/>
              <a:t>レベル</a:t>
            </a:r>
          </a:p>
          <a:p>
            <a:pPr lvl="2">
              <a:spcBef>
                <a:spcPts val="400"/>
              </a:spcBef>
              <a:spcAft>
                <a:spcPts val="0"/>
              </a:spcAft>
            </a:pPr>
            <a:r>
              <a:rPr kumimoji="1" lang="ja-JP" altLang="en-US" dirty="0"/>
              <a:t>第 </a:t>
            </a:r>
            <a:r>
              <a:rPr kumimoji="1" lang="en-US" altLang="ja-JP" dirty="0"/>
              <a:t>3 </a:t>
            </a:r>
            <a:r>
              <a:rPr kumimoji="1" lang="ja-JP" altLang="en-US" dirty="0"/>
              <a:t>レベル</a:t>
            </a:r>
          </a:p>
          <a:p>
            <a:pPr lvl="3">
              <a:spcBef>
                <a:spcPts val="400"/>
              </a:spcBef>
              <a:spcAft>
                <a:spcPts val="0"/>
              </a:spcAft>
            </a:pPr>
            <a:r>
              <a:rPr kumimoji="1" lang="ja-JP" altLang="en-US" dirty="0"/>
              <a:t>第 </a:t>
            </a:r>
            <a:r>
              <a:rPr kumimoji="1" lang="en-US" altLang="ja-JP" dirty="0"/>
              <a:t>4 </a:t>
            </a:r>
            <a:r>
              <a:rPr kumimoji="1" lang="ja-JP" altLang="en-US" dirty="0"/>
              <a:t>レベル</a:t>
            </a:r>
          </a:p>
          <a:p>
            <a:pPr lvl="4">
              <a:spcBef>
                <a:spcPts val="400"/>
              </a:spcBef>
              <a:spcAft>
                <a:spcPts val="0"/>
              </a:spcAft>
            </a:pPr>
            <a:r>
              <a:rPr kumimoji="1" lang="ja-JP" altLang="en-US" dirty="0"/>
              <a:t>第 </a:t>
            </a:r>
            <a:r>
              <a:rPr kumimoji="1" lang="en-US" altLang="ja-JP" dirty="0"/>
              <a:t>5 </a:t>
            </a:r>
            <a:r>
              <a:rPr kumimoji="1" lang="ja-JP" altLang="en-US" dirty="0"/>
              <a:t>レベル</a:t>
            </a:r>
          </a:p>
        </p:txBody>
      </p:sp>
      <p:grpSp>
        <p:nvGrpSpPr>
          <p:cNvPr id="3" name="Group 83"/>
          <p:cNvGrpSpPr/>
          <p:nvPr userDrawn="1">
            <p:custDataLst>
              <p:tags r:id="rId1"/>
            </p:custDataLst>
          </p:nvPr>
        </p:nvGrpSpPr>
        <p:grpSpPr>
          <a:xfrm>
            <a:off x="413545"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0"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36"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278934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4" y="2846135"/>
            <a:ext cx="4441297" cy="2398891"/>
          </a:xfrm>
        </p:spPr>
        <p:txBody>
          <a:bodyPr lIns="0" rIns="0" anchor="t"/>
          <a:lstStyle>
            <a:lvl1pPr>
              <a:lnSpc>
                <a:spcPts val="1192"/>
              </a:lnSpc>
              <a:defRPr sz="900"/>
            </a:lvl1pPr>
          </a:lstStyle>
          <a:p>
            <a:r>
              <a:rPr lang="ja-JP" altLang="en-US" dirty="0"/>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8" name="テキスト ボックス 7"/>
          <p:cNvSpPr txBox="1"/>
          <p:nvPr userDrawn="1"/>
        </p:nvSpPr>
        <p:spPr>
          <a:xfrm>
            <a:off x="9346196"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Back Cover 1</a:t>
            </a:r>
            <a:endParaRPr lang="ja-JP" altLang="en-US" sz="600" dirty="0">
              <a:solidFill>
                <a:prstClr val="black"/>
              </a:solidFill>
              <a:latin typeface="Arial"/>
              <a:ea typeface="ＭＳ Ｐゴシック"/>
            </a:endParaRPr>
          </a:p>
        </p:txBody>
      </p:sp>
      <p:sp>
        <p:nvSpPr>
          <p:cNvPr id="3" name="正方形/長方形 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Tree>
    <p:extLst>
      <p:ext uri="{BB962C8B-B14F-4D97-AF65-F5344CB8AC3E}">
        <p14:creationId xmlns:p14="http://schemas.microsoft.com/office/powerpoint/2010/main" val="424479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88"/>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2" name="Title 1"/>
          <p:cNvSpPr>
            <a:spLocks noGrp="1"/>
          </p:cNvSpPr>
          <p:nvPr>
            <p:ph type="title"/>
          </p:nvPr>
        </p:nvSpPr>
        <p:spPr bwMode="white">
          <a:xfrm>
            <a:off x="414004" y="2054831"/>
            <a:ext cx="6769099" cy="910800"/>
          </a:xfrm>
        </p:spPr>
        <p:txBody>
          <a:bodyPr lIns="0" rIns="0" anchor="t"/>
          <a:lstStyle>
            <a:lvl1pPr>
              <a:lnSpc>
                <a:spcPts val="1192"/>
              </a:lnSpc>
              <a:defRPr sz="900" baseline="0">
                <a:solidFill>
                  <a:schemeClr val="bg1"/>
                </a:solidFill>
              </a:defRPr>
            </a:lvl1pPr>
          </a:lstStyle>
          <a:p>
            <a:r>
              <a:rPr lang="ja-JP" altLang="en-US" dirty="0"/>
              <a:t>マスター タイトルの書式設定</a:t>
            </a:r>
            <a:endParaRPr lang="en-US" dirty="0"/>
          </a:p>
        </p:txBody>
      </p:sp>
      <p:sp>
        <p:nvSpPr>
          <p:cNvPr id="8" name="テキスト ボックス 7"/>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Back Cover 2</a:t>
            </a:r>
            <a:endParaRPr lang="ja-JP" altLang="en-US" sz="600" dirty="0">
              <a:solidFill>
                <a:prstClr val="black"/>
              </a:solidFill>
              <a:latin typeface="Arial"/>
              <a:ea typeface="ＭＳ Ｐゴシック"/>
            </a:endParaRP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正方形/長方形 11"/>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spTree>
    <p:extLst>
      <p:ext uri="{BB962C8B-B14F-4D97-AF65-F5344CB8AC3E}">
        <p14:creationId xmlns:p14="http://schemas.microsoft.com/office/powerpoint/2010/main" val="1276406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88"/>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330" fontAlgn="auto">
              <a:lnSpc>
                <a:spcPct val="100000"/>
              </a:lnSpc>
              <a:spcBef>
                <a:spcPts val="0"/>
              </a:spcBef>
              <a:spcAft>
                <a:spcPts val="0"/>
              </a:spcAft>
              <a:buClrTx/>
              <a:buFontTx/>
              <a:buNone/>
            </a:pPr>
            <a:endParaRPr kumimoji="0" lang="en-US" sz="2000">
              <a:solidFill>
                <a:prstClr val="white"/>
              </a:solidFill>
            </a:endParaRPr>
          </a:p>
        </p:txBody>
      </p:sp>
      <p:sp>
        <p:nvSpPr>
          <p:cNvPr id="2" name="Title 1"/>
          <p:cNvSpPr>
            <a:spLocks noGrp="1"/>
          </p:cNvSpPr>
          <p:nvPr>
            <p:ph type="title"/>
          </p:nvPr>
        </p:nvSpPr>
        <p:spPr bwMode="white">
          <a:xfrm>
            <a:off x="414004" y="2054830"/>
            <a:ext cx="6769099" cy="1931021"/>
          </a:xfrm>
        </p:spPr>
        <p:txBody>
          <a:bodyPr lIns="0" rIns="0" anchor="t"/>
          <a:lstStyle>
            <a:lvl1pPr>
              <a:lnSpc>
                <a:spcPts val="1192"/>
              </a:lnSpc>
              <a:defRPr sz="900" baseline="0">
                <a:solidFill>
                  <a:schemeClr val="bg1"/>
                </a:solidFill>
              </a:defRPr>
            </a:lvl1pPr>
          </a:lstStyle>
          <a:p>
            <a:r>
              <a:rPr lang="ja-JP" altLang="en-US" dirty="0"/>
              <a:t>マスター タイトルの書式設定</a:t>
            </a:r>
            <a:endParaRPr lang="en-US" dirty="0"/>
          </a:p>
        </p:txBody>
      </p:sp>
      <p:sp>
        <p:nvSpPr>
          <p:cNvPr id="8" name="テキスト ボックス 7"/>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Back Cover 3</a:t>
            </a:r>
            <a:endParaRPr lang="ja-JP" altLang="en-US" sz="600" dirty="0">
              <a:solidFill>
                <a:prstClr val="black"/>
              </a:solidFill>
              <a:latin typeface="Arial"/>
              <a:ea typeface="ＭＳ Ｐゴシック"/>
            </a:endParaRP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3" name="正方形/長方形 12"/>
          <p:cNvSpPr/>
          <p:nvPr userDrawn="1"/>
        </p:nvSpPr>
        <p:spPr>
          <a:xfrm>
            <a:off x="349115" y="6435733"/>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495285" fontAlgn="auto">
              <a:lnSpc>
                <a:spcPct val="100000"/>
              </a:lnSpc>
              <a:spcBef>
                <a:spcPts val="0"/>
              </a:spcBef>
              <a:spcAft>
                <a:spcPts val="0"/>
              </a:spcAft>
              <a:buClrTx/>
              <a:buFontTx/>
              <a:buNone/>
            </a:pPr>
            <a:endParaRPr lang="ja-JP" altLang="en-US" sz="1000">
              <a:solidFill>
                <a:srgbClr val="000000"/>
              </a:solidFill>
            </a:endParaRPr>
          </a:p>
        </p:txBody>
      </p:sp>
    </p:spTree>
    <p:extLst>
      <p:ext uri="{BB962C8B-B14F-4D97-AF65-F5344CB8AC3E}">
        <p14:creationId xmlns:p14="http://schemas.microsoft.com/office/powerpoint/2010/main" val="6369008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96"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ENG Cover 3</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
        <p:nvSpPr>
          <p:cNvPr id="27" name="テキスト ボックス 26"/>
          <p:cNvSpPr txBox="1"/>
          <p:nvPr userDrawn="1"/>
        </p:nvSpPr>
        <p:spPr bwMode="auto">
          <a:xfrm>
            <a:off x="414000" y="6202936"/>
            <a:ext cx="2520564" cy="23083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800" b="1" dirty="0">
                <a:solidFill>
                  <a:prstClr val="black"/>
                </a:solidFill>
                <a:latin typeface="Arial"/>
                <a:ea typeface="ＭＳ Ｐゴシック"/>
              </a:rPr>
              <a:t>Mitsubishi UFJ Research and Consulting</a:t>
            </a:r>
          </a:p>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A</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member</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of</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MUFG,</a:t>
            </a:r>
            <a:r>
              <a:rPr lang="ja-JP" altLang="en-US" sz="700" dirty="0">
                <a:solidFill>
                  <a:prstClr val="black"/>
                </a:solidFill>
                <a:latin typeface="Arial"/>
                <a:ea typeface="ＭＳ Ｐゴシック"/>
              </a:rPr>
              <a:t> </a:t>
            </a:r>
            <a:r>
              <a:rPr lang="en-US" altLang="ja-JP" sz="700" dirty="0">
                <a:solidFill>
                  <a:prstClr val="black"/>
                </a:solidFill>
                <a:latin typeface="Arial"/>
                <a:ea typeface="ＭＳ Ｐゴシック"/>
              </a:rPr>
              <a:t>a global financial group </a:t>
            </a:r>
          </a:p>
        </p:txBody>
      </p:sp>
    </p:spTree>
    <p:extLst>
      <p:ext uri="{BB962C8B-B14F-4D97-AF65-F5344CB8AC3E}">
        <p14:creationId xmlns:p14="http://schemas.microsoft.com/office/powerpoint/2010/main" val="4124589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白紙ページ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grpSp>
        <p:nvGrpSpPr>
          <p:cNvPr id="2" name="Group 83"/>
          <p:cNvGrpSpPr/>
          <p:nvPr userDrawn="1">
            <p:custDataLst>
              <p:tags r:id="rId1"/>
            </p:custDataLst>
          </p:nvPr>
        </p:nvGrpSpPr>
        <p:grpSpPr>
          <a:xfrm>
            <a:off x="413545"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694365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7699375" y="263525"/>
            <a:ext cx="1862138" cy="217488"/>
          </a:xfrm>
          <a:prstGeom prst="rect">
            <a:avLst/>
          </a:prstGeom>
        </p:spPr>
        <p:txBody>
          <a:bodyPr/>
          <a:lstStyle>
            <a:lvl1pPr>
              <a:defRPr/>
            </a:lvl1pPr>
          </a:lstStyle>
          <a:p>
            <a:pPr>
              <a:buClr>
                <a:srgbClr val="E60000"/>
              </a:buClr>
            </a:pPr>
            <a:fld id="{F9576EED-1837-4042-865C-AB5319F84B99}" type="datetime8">
              <a:rPr lang="en-US" altLang="ja-JP" smtClean="0"/>
              <a:pPr>
                <a:buClr>
                  <a:srgbClr val="E60000"/>
                </a:buClr>
              </a:pPr>
              <a:t>5/24/2019 6:08 PM</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ja-JP" altLang="en-US" dirty="0"/>
              <a:t>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3" name="テキスト プレースホルダ 41"/>
          <p:cNvSpPr>
            <a:spLocks noGrp="1"/>
          </p:cNvSpPr>
          <p:nvPr>
            <p:ph type="body" sz="quarter" idx="10" hasCustomPrompt="1"/>
          </p:nvPr>
        </p:nvSpPr>
        <p:spPr>
          <a:xfrm>
            <a:off x="2733486"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予備タイトル（使用しない場合は削除）</a:t>
            </a:r>
          </a:p>
        </p:txBody>
      </p:sp>
      <p:sp>
        <p:nvSpPr>
          <p:cNvPr id="46" name="テキスト プレースホルダ 44"/>
          <p:cNvSpPr>
            <a:spLocks noGrp="1"/>
          </p:cNvSpPr>
          <p:nvPr>
            <p:ph type="body" sz="quarter" idx="11" hasCustomPrompt="1"/>
          </p:nvPr>
        </p:nvSpPr>
        <p:spPr>
          <a:xfrm>
            <a:off x="2719391"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5/24/2019 6:08 PM</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ja-JP" altLang="en-US" dirty="0"/>
              <a:t>タイトル</a:t>
            </a:r>
            <a:r>
              <a:rPr kumimoji="1" lang="en-US" altLang="ja-JP" dirty="0"/>
              <a:t>MSP</a:t>
            </a:r>
            <a:r>
              <a:rPr kumimoji="1" lang="ja-JP" altLang="en-US" dirty="0"/>
              <a:t>ゴシック</a:t>
            </a:r>
            <a:r>
              <a:rPr kumimoji="1" lang="en-US" altLang="ja-JP" dirty="0"/>
              <a:t>28pt</a:t>
            </a:r>
            <a:r>
              <a:rPr lang="ja-JP" altLang="en-US" dirty="0"/>
              <a:t>□□□□</a:t>
            </a:r>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9"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86"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予備タイトル（使用しない場合は削除）</a:t>
            </a:r>
          </a:p>
        </p:txBody>
      </p:sp>
      <p:sp>
        <p:nvSpPr>
          <p:cNvPr id="46" name="テキスト プレースホルダ 44"/>
          <p:cNvSpPr>
            <a:spLocks noGrp="1"/>
          </p:cNvSpPr>
          <p:nvPr>
            <p:ph type="body" sz="quarter" idx="11" hasCustomPrompt="1"/>
          </p:nvPr>
        </p:nvSpPr>
        <p:spPr>
          <a:xfrm>
            <a:off x="2719391"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EAEBDE"/>
              </a:buClr>
              <a:defRPr/>
            </a:pPr>
            <a:endParaRPr lang="en-US" altLang="ja-JP" sz="1000">
              <a:solidFill>
                <a:prstClr val="black"/>
              </a:solidFill>
            </a:endParaRPr>
          </a:p>
        </p:txBody>
      </p:sp>
      <p:sp>
        <p:nvSpPr>
          <p:cNvPr id="5" name="Rectangle 6"/>
          <p:cNvSpPr>
            <a:spLocks noGrp="1" noChangeArrowheads="1"/>
          </p:cNvSpPr>
          <p:nvPr>
            <p:ph type="sldNum" sz="quarter" idx="11"/>
          </p:nvPr>
        </p:nvSpPr>
        <p:spPr>
          <a:xfrm>
            <a:off x="506808" y="6597650"/>
            <a:ext cx="9399343" cy="260350"/>
          </a:xfrm>
          <a:prstGeom prst="rect">
            <a:avLst/>
          </a:prstGeom>
          <a:ln/>
        </p:spPr>
        <p:txBody>
          <a:bodyPr/>
          <a:lstStyle>
            <a:lvl1pPr>
              <a:defRPr/>
            </a:lvl1pPr>
          </a:lstStyle>
          <a:p>
            <a:pPr>
              <a:buClr>
                <a:srgbClr val="EAEBDE"/>
              </a:buClr>
              <a:defRPr/>
            </a:pPr>
            <a:fld id="{E8AE98F9-6224-40A8-BE36-A267DB43DC44}" type="slidenum">
              <a:rPr lang="en-US" altLang="ja-JP" sz="1000">
                <a:solidFill>
                  <a:prstClr val="black"/>
                </a:solidFill>
              </a:rPr>
              <a:pPr>
                <a:buClr>
                  <a:srgbClr val="EAEBDE"/>
                </a:buClr>
                <a:defRPr/>
              </a:pPr>
              <a:t>‹#›</a:t>
            </a:fld>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9"/>
            <a:ext cx="2311400" cy="365125"/>
          </a:xfrm>
          <a:prstGeom prst="rect">
            <a:avLst/>
          </a:prstGeom>
        </p:spPr>
        <p:txBody>
          <a:bodyPr/>
          <a:lstStyle/>
          <a:p>
            <a:pPr>
              <a:buClr>
                <a:srgbClr val="EAEBDE"/>
              </a:buClr>
            </a:pPr>
            <a:fld id="{6128E8CE-047D-457F-9D62-BDADBFC85A07}" type="datetimeFigureOut">
              <a:rPr lang="ja-JP" altLang="en-US" sz="1000" smtClean="0">
                <a:solidFill>
                  <a:prstClr val="black">
                    <a:tint val="75000"/>
                  </a:prstClr>
                </a:solidFill>
              </a:rPr>
              <a:pPr>
                <a:buClr>
                  <a:srgbClr val="EAEBDE"/>
                </a:buClr>
              </a:pPr>
              <a:t>2019/5/24</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9"/>
            <a:ext cx="3136900" cy="365125"/>
          </a:xfrm>
          <a:prstGeom prst="rect">
            <a:avLst/>
          </a:prstGeom>
        </p:spPr>
        <p:txBody>
          <a:bodyPr/>
          <a:lstStyle/>
          <a:p>
            <a:pPr>
              <a:buClr>
                <a:srgbClr val="EAEBDE"/>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9"/>
            <a:ext cx="2311400" cy="365125"/>
          </a:xfrm>
          <a:prstGeom prst="rect">
            <a:avLst/>
          </a:prstGeom>
        </p:spPr>
        <p:txBody>
          <a:bodyPr/>
          <a:lstStyle/>
          <a:p>
            <a:pPr>
              <a:buClr>
                <a:srgbClr val="EAEBDE"/>
              </a:buClr>
            </a:pPr>
            <a:fld id="{6605E433-86FC-4084-95B5-B6E4EAA45002}" type="slidenum">
              <a:rPr lang="ja-JP" altLang="en-US" sz="1000" smtClean="0">
                <a:solidFill>
                  <a:prstClr val="black">
                    <a:tint val="75000"/>
                  </a:prstClr>
                </a:solidFill>
              </a:rPr>
              <a:pPr>
                <a:buClr>
                  <a:srgbClr val="EAEBDE"/>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1_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2" y="662095"/>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a:t>タイトル</a:t>
            </a:r>
            <a:r>
              <a:rPr lang="en-US" altLang="ja-JP" dirty="0"/>
              <a:t>MSP</a:t>
            </a:r>
            <a:r>
              <a:rPr lang="ja-JP" altLang="en-US" dirty="0"/>
              <a:t>ゴシック</a:t>
            </a:r>
            <a:r>
              <a:rPr lang="en-US" altLang="ja-JP" dirty="0"/>
              <a:t>20pt□□□□</a:t>
            </a:r>
            <a:endParaRPr lang="ja-JP"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949352" y="2161161"/>
            <a:ext cx="8094186" cy="0"/>
          </a:xfrm>
          <a:prstGeom prst="line">
            <a:avLst/>
          </a:prstGeom>
          <a:noFill/>
          <a:ln w="25400">
            <a:solidFill>
              <a:srgbClr val="E60000"/>
            </a:solidFill>
            <a:round/>
            <a:headEnd/>
            <a:tailEnd/>
          </a:ln>
          <a:effectLst/>
        </p:spPr>
        <p:txBody>
          <a:bodyPr wrap="square">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950150" y="3483105"/>
            <a:ext cx="8093392" cy="0"/>
          </a:xfrm>
          <a:prstGeom prst="line">
            <a:avLst/>
          </a:prstGeom>
          <a:noFill/>
          <a:ln w="12700">
            <a:solidFill>
              <a:srgbClr val="5A5A5A"/>
            </a:solidFill>
            <a:round/>
            <a:headEnd/>
            <a:tailEnd/>
          </a:ln>
          <a:effectLst/>
        </p:spPr>
        <p:txBody>
          <a:bodyPr wrap="square">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1667" name="Rectangle 3"/>
          <p:cNvSpPr>
            <a:spLocks noGrp="1" noChangeArrowheads="1"/>
          </p:cNvSpPr>
          <p:nvPr>
            <p:ph type="ctrTitle" hasCustomPrompt="1"/>
          </p:nvPr>
        </p:nvSpPr>
        <p:spPr>
          <a:xfrm>
            <a:off x="1552233" y="2636840"/>
            <a:ext cx="6769100" cy="430887"/>
          </a:xfrm>
        </p:spPr>
        <p:txBody>
          <a:bodyPr anchor="ctr"/>
          <a:lstStyle>
            <a:lvl1pPr hangingPunct="0">
              <a:defRPr sz="2800"/>
            </a:lvl1pPr>
          </a:lstStyle>
          <a:p>
            <a:r>
              <a:rPr kumimoji="1" lang="ja-JP" altLang="en-US" dirty="0"/>
              <a:t>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3" name="テキスト プレースホルダ 41"/>
          <p:cNvSpPr>
            <a:spLocks noGrp="1"/>
          </p:cNvSpPr>
          <p:nvPr>
            <p:ph type="body" sz="quarter" idx="10" hasCustomPrompt="1"/>
          </p:nvPr>
        </p:nvSpPr>
        <p:spPr>
          <a:xfrm>
            <a:off x="3513320" y="2218071"/>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予備タイトル（使用しない場合は削除）</a:t>
            </a:r>
          </a:p>
        </p:txBody>
      </p:sp>
      <p:sp>
        <p:nvSpPr>
          <p:cNvPr id="46" name="テキスト プレースホルダ 44"/>
          <p:cNvSpPr>
            <a:spLocks noGrp="1"/>
          </p:cNvSpPr>
          <p:nvPr>
            <p:ph type="body" sz="quarter" idx="11" hasCustomPrompt="1"/>
          </p:nvPr>
        </p:nvSpPr>
        <p:spPr>
          <a:xfrm>
            <a:off x="4144604" y="3638474"/>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○○○○年○月○日</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9" name="Picture 2" descr="\\Azabu\Co-Work\_広報関連公開情報\データ受渡\151127_ロゴ関連\ロゴデータ\png\1.4.3 社名ロゴタイプのクリアスペース-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0639" y="4842172"/>
            <a:ext cx="3138672" cy="238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1569153" y="2553033"/>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1575507" y="3151521"/>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1575502" y="2636840"/>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4"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1"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a:t>Appendix</a:t>
            </a:r>
            <a:endParaRPr lang="ja-JP" altLang="en-US" sz="1400" dirty="0"/>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601"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5/24/2019 6:08 PM</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2" y="662095"/>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a:t>タイトル</a:t>
            </a:r>
            <a:r>
              <a:rPr lang="en-US" altLang="ja-JP" dirty="0"/>
              <a:t>MSP</a:t>
            </a:r>
            <a:r>
              <a:rPr lang="ja-JP" altLang="en-US" dirty="0"/>
              <a:t>ゴシック</a:t>
            </a:r>
            <a:r>
              <a:rPr lang="en-US" altLang="ja-JP" dirty="0"/>
              <a:t>20pt□□□□</a:t>
            </a:r>
            <a:endParaRPr lang="ja-JP"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5A5A5A"/>
              </a:buClr>
              <a:defRPr/>
            </a:pPr>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本文スライド">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9"/>
            <a:ext cx="2311400" cy="365125"/>
          </a:xfrm>
          <a:prstGeom prst="rect">
            <a:avLst/>
          </a:prstGeom>
        </p:spPr>
        <p:txBody>
          <a:bodyPr/>
          <a:lstStyle/>
          <a:p>
            <a:pPr>
              <a:buClr>
                <a:srgbClr val="5A5A5A"/>
              </a:buClr>
            </a:pPr>
            <a:fld id="{6128E8CE-047D-457F-9D62-BDADBFC85A07}" type="datetimeFigureOut">
              <a:rPr lang="ja-JP" altLang="en-US" sz="1000" smtClean="0">
                <a:solidFill>
                  <a:prstClr val="black">
                    <a:tint val="75000"/>
                  </a:prstClr>
                </a:solidFill>
              </a:rPr>
              <a:pPr>
                <a:buClr>
                  <a:srgbClr val="5A5A5A"/>
                </a:buClr>
              </a:pPr>
              <a:t>2019/5/24</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9"/>
            <a:ext cx="3136900" cy="365125"/>
          </a:xfrm>
          <a:prstGeom prst="rect">
            <a:avLst/>
          </a:prstGeom>
        </p:spPr>
        <p:txBody>
          <a:bodyPr/>
          <a:lstStyle/>
          <a:p>
            <a:pPr>
              <a:buClr>
                <a:srgbClr val="5A5A5A"/>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9"/>
            <a:ext cx="2311400" cy="365125"/>
          </a:xfrm>
          <a:prstGeom prst="rect">
            <a:avLst/>
          </a:prstGeom>
        </p:spPr>
        <p:txBody>
          <a:bodyPr/>
          <a:lstStyle/>
          <a:p>
            <a:pPr>
              <a:buClr>
                <a:srgbClr val="5A5A5A"/>
              </a:buClr>
            </a:pPr>
            <a:fld id="{6605E433-86FC-4084-95B5-B6E4EAA45002}" type="slidenum">
              <a:rPr lang="ja-JP" altLang="en-US" sz="1000" smtClean="0">
                <a:solidFill>
                  <a:prstClr val="black">
                    <a:tint val="75000"/>
                  </a:prstClr>
                </a:solidFill>
              </a:rPr>
              <a:pPr>
                <a:buClr>
                  <a:srgbClr val="5A5A5A"/>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ja-JP" altLang="en-US" dirty="0"/>
              <a:t>タイトル</a:t>
            </a:r>
            <a:r>
              <a:rPr kumimoji="1" lang="en-US" altLang="ja-JP" dirty="0"/>
              <a:t>MSP</a:t>
            </a:r>
            <a:r>
              <a:rPr kumimoji="1" lang="ja-JP" altLang="en-US" dirty="0"/>
              <a:t>ゴシック</a:t>
            </a:r>
            <a:r>
              <a:rPr kumimoji="1" lang="en-US" altLang="ja-JP" dirty="0"/>
              <a:t>28pt</a:t>
            </a:r>
            <a:r>
              <a:rPr lang="ja-JP" altLang="en-US" dirty="0"/>
              <a:t>□□□□</a:t>
            </a:r>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9"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86"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予備タイトル（使用しない場合は削除）</a:t>
            </a:r>
          </a:p>
        </p:txBody>
      </p:sp>
      <p:sp>
        <p:nvSpPr>
          <p:cNvPr id="46" name="テキスト プレースホルダ 44"/>
          <p:cNvSpPr>
            <a:spLocks noGrp="1"/>
          </p:cNvSpPr>
          <p:nvPr>
            <p:ph type="body" sz="quarter" idx="11" hasCustomPrompt="1"/>
          </p:nvPr>
        </p:nvSpPr>
        <p:spPr>
          <a:xfrm>
            <a:off x="2719391"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9"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80"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21"/>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4"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79432"/>
            <a:ext cx="6769100" cy="430887"/>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4" name="Rectangle 18"/>
          <p:cNvSpPr>
            <a:spLocks noChangeArrowheads="1"/>
          </p:cNvSpPr>
          <p:nvPr userDrawn="1"/>
        </p:nvSpPr>
        <p:spPr bwMode="auto">
          <a:xfrm>
            <a:off x="2730504"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9"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EAEBDE"/>
              </a:buClr>
              <a:defRPr/>
            </a:pPr>
            <a:endParaRPr lang="en-US" altLang="ja-JP" sz="1000">
              <a:solidFill>
                <a:prstClr val="black"/>
              </a:solidFill>
            </a:endParaRPr>
          </a:p>
        </p:txBody>
      </p:sp>
      <p:sp>
        <p:nvSpPr>
          <p:cNvPr id="5" name="Rectangle 6"/>
          <p:cNvSpPr>
            <a:spLocks noGrp="1" noChangeArrowheads="1"/>
          </p:cNvSpPr>
          <p:nvPr>
            <p:ph type="sldNum" sz="quarter" idx="11"/>
          </p:nvPr>
        </p:nvSpPr>
        <p:spPr>
          <a:xfrm>
            <a:off x="506808" y="6597650"/>
            <a:ext cx="9399343" cy="260350"/>
          </a:xfrm>
          <a:prstGeom prst="rect">
            <a:avLst/>
          </a:prstGeom>
          <a:ln/>
        </p:spPr>
        <p:txBody>
          <a:bodyPr/>
          <a:lstStyle>
            <a:lvl1pPr>
              <a:defRPr/>
            </a:lvl1pPr>
          </a:lstStyle>
          <a:p>
            <a:pPr>
              <a:buClr>
                <a:srgbClr val="EAEBDE"/>
              </a:buClr>
              <a:defRPr/>
            </a:pPr>
            <a:fld id="{E8AE98F9-6224-40A8-BE36-A267DB43DC44}" type="slidenum">
              <a:rPr lang="en-US" altLang="ja-JP" sz="1000">
                <a:solidFill>
                  <a:prstClr val="black"/>
                </a:solidFill>
              </a:rPr>
              <a:pPr>
                <a:buClr>
                  <a:srgbClr val="EAEBDE"/>
                </a:buClr>
                <a:defRPr/>
              </a:pPr>
              <a:t>‹#›</a:t>
            </a:fld>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9"/>
            <a:ext cx="2311400" cy="365125"/>
          </a:xfrm>
          <a:prstGeom prst="rect">
            <a:avLst/>
          </a:prstGeom>
        </p:spPr>
        <p:txBody>
          <a:bodyPr/>
          <a:lstStyle/>
          <a:p>
            <a:pPr>
              <a:buClr>
                <a:srgbClr val="EAEBDE"/>
              </a:buClr>
            </a:pPr>
            <a:fld id="{6128E8CE-047D-457F-9D62-BDADBFC85A07}" type="datetimeFigureOut">
              <a:rPr lang="ja-JP" altLang="en-US" sz="1000" smtClean="0">
                <a:solidFill>
                  <a:prstClr val="black">
                    <a:tint val="75000"/>
                  </a:prstClr>
                </a:solidFill>
              </a:rPr>
              <a:pPr>
                <a:buClr>
                  <a:srgbClr val="EAEBDE"/>
                </a:buClr>
              </a:pPr>
              <a:t>2019/5/24</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9"/>
            <a:ext cx="3136900" cy="365125"/>
          </a:xfrm>
          <a:prstGeom prst="rect">
            <a:avLst/>
          </a:prstGeom>
        </p:spPr>
        <p:txBody>
          <a:bodyPr/>
          <a:lstStyle/>
          <a:p>
            <a:pPr>
              <a:buClr>
                <a:srgbClr val="EAEBDE"/>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9"/>
            <a:ext cx="2311400" cy="365125"/>
          </a:xfrm>
          <a:prstGeom prst="rect">
            <a:avLst/>
          </a:prstGeom>
        </p:spPr>
        <p:txBody>
          <a:bodyPr/>
          <a:lstStyle/>
          <a:p>
            <a:pPr>
              <a:buClr>
                <a:srgbClr val="EAEBDE"/>
              </a:buClr>
            </a:pPr>
            <a:fld id="{6605E433-86FC-4084-95B5-B6E4EAA45002}" type="slidenum">
              <a:rPr lang="ja-JP" altLang="en-US" sz="1000" smtClean="0">
                <a:solidFill>
                  <a:prstClr val="black">
                    <a:tint val="75000"/>
                  </a:prstClr>
                </a:solidFill>
              </a:rPr>
              <a:pPr>
                <a:buClr>
                  <a:srgbClr val="EAEBDE"/>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5/24/2019 6:08 PM</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2"/>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5" y="6581194"/>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2"/>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sp>
        <p:nvSpPr>
          <p:cNvPr id="31" name="テキスト ボックス 30"/>
          <p:cNvSpPr txBox="1"/>
          <p:nvPr userDrawn="1"/>
        </p:nvSpPr>
        <p:spPr>
          <a:xfrm>
            <a:off x="9000857" y="6458620"/>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5" y="6581194"/>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5/24/2019 6:08 PM</a:t>
            </a:fld>
            <a:endParaRPr lang="en-US" altLang="ja-JP"/>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5/24/2019 6:08 PM</a:t>
            </a:fld>
            <a:endParaRPr lang="en-US" altLang="ja-JP"/>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5/24/2019 6:08 PM</a:t>
            </a:fld>
            <a:endParaRPr lang="en-US" altLang="ja-JP"/>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5/24/2019 6:08 PM</a:t>
            </a:fld>
            <a:endParaRPr lang="en-US" altLang="ja-JP"/>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4"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1"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4"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2</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09" y="6134102"/>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4" y="6217419"/>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492495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949352" y="2161161"/>
            <a:ext cx="8094186" cy="0"/>
          </a:xfrm>
          <a:prstGeom prst="line">
            <a:avLst/>
          </a:prstGeom>
          <a:noFill/>
          <a:ln w="25400">
            <a:solidFill>
              <a:srgbClr val="E60000"/>
            </a:solidFill>
            <a:round/>
            <a:headEnd/>
            <a:tailEnd/>
          </a:ln>
          <a:effectLst/>
        </p:spPr>
        <p:txBody>
          <a:bodyPr wrap="square">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950146" y="3483105"/>
            <a:ext cx="8093392" cy="0"/>
          </a:xfrm>
          <a:prstGeom prst="line">
            <a:avLst/>
          </a:prstGeom>
          <a:noFill/>
          <a:ln w="12700">
            <a:solidFill>
              <a:srgbClr val="5A5A5A"/>
            </a:solidFill>
            <a:round/>
            <a:headEnd/>
            <a:tailEnd/>
          </a:ln>
          <a:effectLst/>
        </p:spPr>
        <p:txBody>
          <a:bodyPr wrap="square">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1667" name="Rectangle 3"/>
          <p:cNvSpPr>
            <a:spLocks noGrp="1" noChangeArrowheads="1"/>
          </p:cNvSpPr>
          <p:nvPr>
            <p:ph type="ctrTitle" hasCustomPrompt="1"/>
          </p:nvPr>
        </p:nvSpPr>
        <p:spPr>
          <a:xfrm>
            <a:off x="1552232" y="2595896"/>
            <a:ext cx="6769100" cy="512762"/>
          </a:xfrm>
        </p:spPr>
        <p:txBody>
          <a:bodyPr anchor="ctr"/>
          <a:lstStyle>
            <a:lvl1pPr hangingPunct="0">
              <a:defRPr sz="2800"/>
            </a:lvl1pPr>
          </a:lstStyle>
          <a:p>
            <a:r>
              <a:rPr kumimoji="1" lang="ja-JP" altLang="en-US" dirty="0"/>
              <a:t>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3" name="テキスト プレースホルダ 41"/>
          <p:cNvSpPr>
            <a:spLocks noGrp="1"/>
          </p:cNvSpPr>
          <p:nvPr>
            <p:ph type="body" sz="quarter" idx="10" hasCustomPrompt="1"/>
          </p:nvPr>
        </p:nvSpPr>
        <p:spPr>
          <a:xfrm>
            <a:off x="3513316" y="2218071"/>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予備タイトル（使用しない場合は削除）</a:t>
            </a:r>
          </a:p>
        </p:txBody>
      </p:sp>
      <p:sp>
        <p:nvSpPr>
          <p:cNvPr id="46" name="テキスト プレースホルダ 44"/>
          <p:cNvSpPr>
            <a:spLocks noGrp="1"/>
          </p:cNvSpPr>
          <p:nvPr>
            <p:ph type="body" sz="quarter" idx="11" hasCustomPrompt="1"/>
          </p:nvPr>
        </p:nvSpPr>
        <p:spPr>
          <a:xfrm>
            <a:off x="4144600" y="3638474"/>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○○○○年○月○日</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9" name="Picture 2" descr="\\Azabu\Co-Work\_広報関連公開情報\データ受渡\151127_ロゴ関連\ロゴデータ\png\1.4.3 社名ロゴタイプのクリアスペース-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10639" y="4842172"/>
            <a:ext cx="3138672" cy="238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1569153" y="2553033"/>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1575503" y="3151521"/>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1575503" y="2595896"/>
            <a:ext cx="6769100" cy="512762"/>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4"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597"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5/24/2019 6:08 PM</a:t>
            </a:fld>
            <a:endParaRPr lang="en-US" altLang="ja-JP"/>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5A5A5A"/>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5A5A5A"/>
              </a:buClr>
              <a:defRPr/>
            </a:pPr>
            <a:fld id="{5B83CBD0-757A-40FF-BAE8-D8C56A0E7A67}" type="slidenum">
              <a:rPr lang="ja-JP" altLang="en-US" sz="1000"/>
              <a:pPr algn="r">
                <a:buClr>
                  <a:srgbClr val="5A5A5A"/>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a:t>Appendix</a:t>
            </a:r>
            <a:endParaRPr lang="ja-JP" altLang="en-US" sz="1400" dirty="0"/>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8597"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本文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06400" y="662087"/>
            <a:ext cx="9061450" cy="307777"/>
          </a:xfrm>
          <a:noFill/>
          <a:ln w="9525">
            <a:noFill/>
            <a:miter lim="800000"/>
            <a:headEnd/>
            <a:tailEnd/>
          </a:ln>
        </p:spPr>
        <p:txBody>
          <a:bodyPr vert="horz" wrap="square" lIns="0" tIns="0" rIns="0" bIns="0" numCol="1" anchor="ctr" anchorCtr="0" compatLnSpc="1">
            <a:prstTxWarp prst="textNoShape">
              <a:avLst/>
            </a:prstTxWarp>
            <a:spAutoFit/>
          </a:bodyPr>
          <a:lstStyle>
            <a:lvl1pPr>
              <a:defRPr kumimoji="1" lang="ja-JP" altLang="en-US" sz="2000" b="1" dirty="0">
                <a:solidFill>
                  <a:schemeClr val="tx2"/>
                </a:solidFill>
                <a:latin typeface="+mj-lt"/>
                <a:ea typeface="+mj-ea"/>
                <a:cs typeface="+mj-cs"/>
              </a:defRPr>
            </a:lvl1pPr>
          </a:lstStyle>
          <a:p>
            <a:pPr lvl="0" algn="l" defTabSz="990600" rtl="0" eaLnBrk="0" fontAlgn="base" hangingPunct="0">
              <a:spcBef>
                <a:spcPct val="0"/>
              </a:spcBef>
              <a:spcAft>
                <a:spcPct val="0"/>
              </a:spcAft>
            </a:pPr>
            <a:r>
              <a:rPr lang="ja-JP" altLang="en-US" dirty="0"/>
              <a:t>タイトル</a:t>
            </a:r>
            <a:r>
              <a:rPr lang="en-US" altLang="ja-JP" dirty="0"/>
              <a:t>MSP</a:t>
            </a:r>
            <a:r>
              <a:rPr lang="ja-JP" altLang="en-US" dirty="0"/>
              <a:t>ゴシック</a:t>
            </a:r>
            <a:r>
              <a:rPr lang="en-US" altLang="ja-JP" dirty="0"/>
              <a:t>20pt□□□□</a:t>
            </a:r>
            <a:endParaRPr lang="ja-JP"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xfrm>
            <a:off x="495547" y="6245225"/>
            <a:ext cx="2310926" cy="476250"/>
          </a:xfrm>
          <a:prstGeom prst="rect">
            <a:avLst/>
          </a:prstGeom>
          <a:ln/>
        </p:spPr>
        <p:txBody>
          <a:bodyPr/>
          <a:lstStyle>
            <a:lvl1pPr>
              <a:defRPr/>
            </a:lvl1pPr>
          </a:lstStyle>
          <a:p>
            <a:pPr>
              <a:buClr>
                <a:srgbClr val="5A5A5A"/>
              </a:buClr>
              <a:defRPr/>
            </a:pPr>
            <a:endParaRPr lang="en-US" altLang="ja-JP" sz="1000">
              <a:solidFill>
                <a:prstClr val="black"/>
              </a:solidFill>
            </a:endParaRPr>
          </a:p>
        </p:txBody>
      </p:sp>
    </p:spTree>
    <p:extLst>
      <p:ext uri="{BB962C8B-B14F-4D97-AF65-F5344CB8AC3E}">
        <p14:creationId xmlns:p14="http://schemas.microsoft.com/office/powerpoint/2010/main" val="10430485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本文スライド">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95300" y="6356351"/>
            <a:ext cx="2311400" cy="365125"/>
          </a:xfrm>
          <a:prstGeom prst="rect">
            <a:avLst/>
          </a:prstGeom>
        </p:spPr>
        <p:txBody>
          <a:bodyPr/>
          <a:lstStyle/>
          <a:p>
            <a:pPr>
              <a:buClr>
                <a:srgbClr val="5A5A5A"/>
              </a:buClr>
            </a:pPr>
            <a:fld id="{6128E8CE-047D-457F-9D62-BDADBFC85A07}" type="datetimeFigureOut">
              <a:rPr lang="ja-JP" altLang="en-US" sz="1000" smtClean="0">
                <a:solidFill>
                  <a:prstClr val="black">
                    <a:tint val="75000"/>
                  </a:prstClr>
                </a:solidFill>
              </a:rPr>
              <a:pPr>
                <a:buClr>
                  <a:srgbClr val="5A5A5A"/>
                </a:buClr>
              </a:pPr>
              <a:t>2019/5/24</a:t>
            </a:fld>
            <a:endParaRPr lang="ja-JP" altLang="en-US" sz="1000">
              <a:solidFill>
                <a:prstClr val="black">
                  <a:tint val="75000"/>
                </a:prstClr>
              </a:solidFill>
            </a:endParaRPr>
          </a:p>
        </p:txBody>
      </p:sp>
      <p:sp>
        <p:nvSpPr>
          <p:cNvPr id="3" name="フッター プレースホルダー 2"/>
          <p:cNvSpPr>
            <a:spLocks noGrp="1"/>
          </p:cNvSpPr>
          <p:nvPr>
            <p:ph type="ftr" sz="quarter" idx="11"/>
          </p:nvPr>
        </p:nvSpPr>
        <p:spPr>
          <a:xfrm>
            <a:off x="3384550" y="6356351"/>
            <a:ext cx="3136900" cy="365125"/>
          </a:xfrm>
          <a:prstGeom prst="rect">
            <a:avLst/>
          </a:prstGeom>
        </p:spPr>
        <p:txBody>
          <a:bodyPr/>
          <a:lstStyle/>
          <a:p>
            <a:pPr>
              <a:buClr>
                <a:srgbClr val="5A5A5A"/>
              </a:buClr>
            </a:pPr>
            <a:endParaRPr lang="ja-JP" altLang="en-US" sz="1000">
              <a:solidFill>
                <a:prstClr val="black">
                  <a:tint val="75000"/>
                </a:prstClr>
              </a:solidFill>
            </a:endParaRPr>
          </a:p>
        </p:txBody>
      </p:sp>
      <p:sp>
        <p:nvSpPr>
          <p:cNvPr id="4" name="スライド番号プレースホルダー 3"/>
          <p:cNvSpPr>
            <a:spLocks noGrp="1"/>
          </p:cNvSpPr>
          <p:nvPr>
            <p:ph type="sldNum" sz="quarter" idx="12"/>
          </p:nvPr>
        </p:nvSpPr>
        <p:spPr>
          <a:xfrm>
            <a:off x="7099300" y="6356351"/>
            <a:ext cx="2311400" cy="365125"/>
          </a:xfrm>
          <a:prstGeom prst="rect">
            <a:avLst/>
          </a:prstGeom>
        </p:spPr>
        <p:txBody>
          <a:bodyPr/>
          <a:lstStyle/>
          <a:p>
            <a:pPr>
              <a:buClr>
                <a:srgbClr val="5A5A5A"/>
              </a:buClr>
            </a:pPr>
            <a:fld id="{6605E433-86FC-4084-95B5-B6E4EAA45002}" type="slidenum">
              <a:rPr lang="ja-JP" altLang="en-US" sz="1000" smtClean="0">
                <a:solidFill>
                  <a:prstClr val="black">
                    <a:tint val="75000"/>
                  </a:prstClr>
                </a:solidFill>
              </a:rPr>
              <a:pPr>
                <a:buClr>
                  <a:srgbClr val="5A5A5A"/>
                </a:buClr>
              </a:pPr>
              <a:t>‹#›</a:t>
            </a:fld>
            <a:endParaRPr lang="ja-JP" altLang="en-US" sz="1000">
              <a:solidFill>
                <a:prstClr val="black">
                  <a:tint val="75000"/>
                </a:prstClr>
              </a:solidFill>
            </a:endParaRPr>
          </a:p>
        </p:txBody>
      </p:sp>
    </p:spTree>
    <p:extLst>
      <p:ext uri="{BB962C8B-B14F-4D97-AF65-F5344CB8AC3E}">
        <p14:creationId xmlns:p14="http://schemas.microsoft.com/office/powerpoint/2010/main" val="162515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ja-JP" altLang="en-US" dirty="0"/>
              <a:t>タイトル</a:t>
            </a:r>
            <a:r>
              <a:rPr kumimoji="1" lang="en-US" altLang="ja-JP" dirty="0"/>
              <a:t>MSP</a:t>
            </a:r>
            <a:r>
              <a:rPr kumimoji="1" lang="ja-JP" altLang="en-US" dirty="0"/>
              <a:t>ゴシック</a:t>
            </a:r>
            <a:r>
              <a:rPr kumimoji="1" lang="en-US" altLang="ja-JP" dirty="0"/>
              <a:t>28pt</a:t>
            </a:r>
            <a:r>
              <a:rPr lang="ja-JP" altLang="en-US" dirty="0"/>
              <a:t>□□□□</a:t>
            </a:r>
          </a:p>
        </p:txBody>
      </p:sp>
      <p:pic>
        <p:nvPicPr>
          <p:cNvPr id="37" name="Picture 16" descr="ロゴ有 和文 300 symbol_h_a_j_2のコピー"/>
          <p:cNvPicPr>
            <a:picLocks noChangeAspect="1" noChangeArrowheads="1"/>
          </p:cNvPicPr>
          <p:nvPr userDrawn="1"/>
        </p:nvPicPr>
        <p:blipFill>
          <a:blip r:embed="rId2" cstate="print"/>
          <a:srcRect/>
          <a:stretch>
            <a:fillRect/>
          </a:stretch>
        </p:blipFill>
        <p:spPr bwMode="auto">
          <a:xfrm>
            <a:off x="346075" y="6402388"/>
            <a:ext cx="3032125" cy="334962"/>
          </a:xfrm>
          <a:prstGeom prst="rect">
            <a:avLst/>
          </a:prstGeom>
          <a:noFill/>
          <a:ln w="9525">
            <a:noFill/>
            <a:miter lim="800000"/>
            <a:headEnd/>
            <a:tailEnd/>
          </a:ln>
        </p:spPr>
      </p:pic>
      <p:sp>
        <p:nvSpPr>
          <p:cNvPr id="43" name="テキスト プレースホルダ 41"/>
          <p:cNvSpPr>
            <a:spLocks noGrp="1"/>
          </p:cNvSpPr>
          <p:nvPr>
            <p:ph type="body" sz="quarter" idx="10" hasCustomPrompt="1"/>
          </p:nvPr>
        </p:nvSpPr>
        <p:spPr>
          <a:xfrm>
            <a:off x="2733479" y="2760663"/>
            <a:ext cx="2846933" cy="301778"/>
          </a:xfrm>
          <a:noFill/>
          <a:ln w="9525" algn="ctr">
            <a:noFill/>
            <a:miter lim="800000"/>
            <a:headEnd/>
            <a:tailEnd/>
          </a:ln>
        </p:spPr>
        <p:txBody>
          <a:bodyPr wrap="none" lIns="0" tIns="35988" rIns="0" bIns="49511" anchor="b">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予備タイトル（使用しない場合は削除）</a:t>
            </a:r>
          </a:p>
        </p:txBody>
      </p:sp>
      <p:sp>
        <p:nvSpPr>
          <p:cNvPr id="46" name="テキスト プレースホルダ 44"/>
          <p:cNvSpPr>
            <a:spLocks noGrp="1"/>
          </p:cNvSpPr>
          <p:nvPr>
            <p:ph type="body" sz="quarter" idx="11" hasCustomPrompt="1"/>
          </p:nvPr>
        </p:nvSpPr>
        <p:spPr>
          <a:xfrm>
            <a:off x="2719386" y="3789363"/>
            <a:ext cx="1615827" cy="30177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1pPr>
            <a:lvl2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2pPr>
            <a:lvl3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3pPr>
            <a:lvl4pPr algn="l" rtl="0" eaLnBrk="0" fontAlgn="base" hangingPunct="0">
              <a:lnSpc>
                <a:spcPct val="100000"/>
              </a:lnSpc>
              <a:spcBef>
                <a:spcPct val="0"/>
              </a:spcBef>
              <a:spcAft>
                <a:spcPct val="0"/>
              </a:spcAft>
              <a:buClrTx/>
              <a:buFontTx/>
              <a:buNone/>
              <a:defRPr kumimoji="1" lang="ja-JP" altLang="en-US" sz="1400" kern="1200" dirty="0" smtClean="0">
                <a:solidFill>
                  <a:schemeClr val="tx1"/>
                </a:solidFill>
                <a:latin typeface="Arial" charset="0"/>
                <a:ea typeface="ＭＳ Ｐゴシック" charset="-128"/>
                <a:cs typeface="+mn-cs"/>
              </a:defRPr>
            </a:lvl4pPr>
            <a:lvl5pPr algn="l" rtl="0" eaLnBrk="0" fontAlgn="base" hangingPunct="0">
              <a:lnSpc>
                <a:spcPct val="100000"/>
              </a:lnSpc>
              <a:spcBef>
                <a:spcPct val="0"/>
              </a:spcBef>
              <a:spcAft>
                <a:spcPct val="0"/>
              </a:spcAft>
              <a:buClrTx/>
              <a:buFontTx/>
              <a:buNone/>
              <a:defRPr kumimoji="1" lang="ja-JP" altLang="en-US" sz="1400" kern="1200" dirty="0">
                <a:solidFill>
                  <a:schemeClr val="tx1"/>
                </a:solidFill>
                <a:latin typeface="Arial" charset="0"/>
                <a:ea typeface="ＭＳ Ｐゴシック" charset="-128"/>
                <a:cs typeface="+mn-cs"/>
              </a:defRPr>
            </a:lvl5pPr>
          </a:lstStyle>
          <a:p>
            <a:pPr lvl="0"/>
            <a:r>
              <a:rPr kumimoji="1" lang="ja-JP" altLang="en-US" dirty="0"/>
              <a:t>○○○○年○月○日</a:t>
            </a:r>
          </a:p>
        </p:txBody>
      </p:sp>
      <p:sp>
        <p:nvSpPr>
          <p:cNvPr id="50" name="テキスト プレースホルダ 48"/>
          <p:cNvSpPr>
            <a:spLocks noGrp="1"/>
          </p:cNvSpPr>
          <p:nvPr>
            <p:ph type="body" sz="quarter" idx="12" hasCustomPrompt="1"/>
          </p:nvPr>
        </p:nvSpPr>
        <p:spPr>
          <a:xfrm>
            <a:off x="2727129" y="784506"/>
            <a:ext cx="2348400" cy="424888"/>
          </a:xfrm>
          <a:noFill/>
          <a:ln w="9525">
            <a:noFill/>
            <a:miter lim="800000"/>
            <a:headEnd/>
            <a:tailEnd/>
          </a:ln>
        </p:spPr>
        <p:txBody>
          <a:bodyPr wrap="none" lIns="0" tIns="35988" rIns="0" bIns="49511" anchor="t" anchorCtr="0">
            <a:spAutoFit/>
          </a:bodyPr>
          <a:lstStyle>
            <a:lvl1pPr algn="l" rtl="0" eaLnBrk="0" fontAlgn="base" hangingPunct="0">
              <a:lnSpc>
                <a:spcPct val="100000"/>
              </a:lnSpc>
              <a:spcBef>
                <a:spcPct val="0"/>
              </a:spcBef>
              <a:spcAft>
                <a:spcPct val="0"/>
              </a:spcAft>
              <a:buClrTx/>
              <a:buFontTx/>
              <a:buNone/>
              <a:defRPr kumimoji="1" lang="zh-CN" altLang="en-US" sz="2200" b="1" kern="1200" dirty="0" smtClean="0">
                <a:solidFill>
                  <a:schemeClr val="tx1"/>
                </a:solidFill>
                <a:latin typeface="Arial" charset="0"/>
                <a:ea typeface="ＭＳ Ｐゴシック" charset="-128"/>
                <a:cs typeface="+mn-cs"/>
              </a:defRPr>
            </a:lvl1pPr>
          </a:lstStyle>
          <a:p>
            <a:pPr lvl="0"/>
            <a:r>
              <a:rPr kumimoji="1" lang="zh-CN" altLang="en-US" dirty="0"/>
              <a:t>○○株式会社 御中</a:t>
            </a:r>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3"/>
          <p:cNvGrpSpPr/>
          <p:nvPr userDrawn="1"/>
        </p:nvGrpSpPr>
        <p:grpSpPr>
          <a:xfrm>
            <a:off x="9483725" y="-261938"/>
            <a:ext cx="1587" cy="247650"/>
            <a:chOff x="9483725" y="-510339"/>
            <a:chExt cx="1587" cy="496050"/>
          </a:xfrm>
        </p:grpSpPr>
        <p:sp>
          <p:nvSpPr>
            <p:cNvPr id="45"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7"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52"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3"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0"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3"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7"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8"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Appendix">
    <p:spTree>
      <p:nvGrpSpPr>
        <p:cNvPr id="1" name=""/>
        <p:cNvGrpSpPr/>
        <p:nvPr/>
      </p:nvGrpSpPr>
      <p:grpSpPr>
        <a:xfrm>
          <a:off x="0" y="0"/>
          <a:ext cx="0" cy="0"/>
          <a:chOff x="0" y="0"/>
          <a:chExt cx="0" cy="0"/>
        </a:xfrm>
      </p:grpSpPr>
      <p:sp>
        <p:nvSpPr>
          <p:cNvPr id="3" name="Line 59"/>
          <p:cNvSpPr>
            <a:spLocks noChangeShapeType="1"/>
          </p:cNvSpPr>
          <p:nvPr userDrawn="1"/>
        </p:nvSpPr>
        <p:spPr bwMode="auto">
          <a:xfrm flipV="1">
            <a:off x="2714625" y="3095625"/>
            <a:ext cx="6769100"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4" name="Line 60"/>
          <p:cNvSpPr>
            <a:spLocks noChangeShapeType="1"/>
          </p:cNvSpPr>
          <p:nvPr userDrawn="1"/>
        </p:nvSpPr>
        <p:spPr bwMode="auto">
          <a:xfrm flipV="1">
            <a:off x="2720975" y="3694113"/>
            <a:ext cx="6767513" cy="0"/>
          </a:xfrm>
          <a:prstGeom prst="line">
            <a:avLst/>
          </a:prstGeom>
          <a:noFill/>
          <a:ln w="12700">
            <a:solidFill>
              <a:srgbClr val="5A5A5A"/>
            </a:solidFill>
            <a:round/>
            <a:headEnd/>
            <a:tailEnd/>
          </a:ln>
          <a:effectLst/>
        </p:spPr>
        <p:txBody>
          <a:bodyPr>
            <a:spAutoFit/>
          </a:bodyPr>
          <a:lstStyle/>
          <a:p>
            <a:pPr>
              <a:buClr>
                <a:srgbClr val="EAEBDE"/>
              </a:buClr>
              <a:defRPr/>
            </a:pPr>
            <a:endParaRPr lang="ja-JP" altLang="en-US" sz="1000"/>
          </a:p>
        </p:txBody>
      </p:sp>
      <p:pic>
        <p:nvPicPr>
          <p:cNvPr id="5" name="Picture 155" descr="ロゴ有 英文 300 symbol_h_a_e_2のコピー"/>
          <p:cNvPicPr>
            <a:picLocks noChangeAspect="1" noChangeArrowheads="1"/>
          </p:cNvPicPr>
          <p:nvPr userDrawn="1"/>
        </p:nvPicPr>
        <p:blipFill>
          <a:blip r:embed="rId2" cstate="print"/>
          <a:srcRect/>
          <a:stretch>
            <a:fillRect/>
          </a:stretch>
        </p:blipFill>
        <p:spPr bwMode="auto">
          <a:xfrm>
            <a:off x="365125" y="6513513"/>
            <a:ext cx="2098675" cy="204787"/>
          </a:xfrm>
          <a:prstGeom prst="rect">
            <a:avLst/>
          </a:prstGeom>
          <a:noFill/>
          <a:ln w="9525">
            <a:noFill/>
            <a:miter lim="800000"/>
            <a:headEnd/>
            <a:tailEnd/>
          </a:ln>
        </p:spPr>
      </p:pic>
      <p:sp>
        <p:nvSpPr>
          <p:cNvPr id="6" name="Line 211"/>
          <p:cNvSpPr>
            <a:spLocks noChangeShapeType="1"/>
          </p:cNvSpPr>
          <p:nvPr userDrawn="1"/>
        </p:nvSpPr>
        <p:spPr bwMode="auto">
          <a:xfrm>
            <a:off x="4127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7" name="Line 212"/>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8" name="Line 213"/>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9" name="Line 21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0" name="Line 21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1" name="Line 216"/>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2" name="Line 217"/>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3" name="Line 218"/>
          <p:cNvSpPr>
            <a:spLocks noChangeShapeType="1"/>
          </p:cNvSpPr>
          <p:nvPr userDrawn="1"/>
        </p:nvSpPr>
        <p:spPr bwMode="auto">
          <a:xfrm>
            <a:off x="9485313"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4" name="Line 219"/>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5" name="Line 220"/>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6" name="Line 221"/>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7" name="Line 222"/>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8" name="Line 223"/>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19" name="Line 224"/>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0" name="Line 225"/>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1" name="Line 233"/>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2" name="Line 234"/>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3" name="Line 235"/>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 name="Line 23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5" name="Line 23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6" name="Line 238"/>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7" name="Line 239"/>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9" name="Line 243"/>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0" name="Line 244"/>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1" name="Line 245"/>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2" name="Line 246"/>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3" name="Line 247"/>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4" name="Line 24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5" name="Line 24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36" name="テキスト ボックス 35"/>
          <p:cNvSpPr txBox="1"/>
          <p:nvPr userDrawn="1"/>
        </p:nvSpPr>
        <p:spPr>
          <a:xfrm>
            <a:off x="9083675" y="6477000"/>
            <a:ext cx="406400" cy="260350"/>
          </a:xfrm>
          <a:prstGeom prst="rect">
            <a:avLst/>
          </a:prstGeom>
          <a:noFill/>
        </p:spPr>
        <p:txBody>
          <a:bodyPr wrap="none"/>
          <a:lstStyle/>
          <a:p>
            <a:pPr algn="r">
              <a:buClr>
                <a:srgbClr val="EAEBDE"/>
              </a:buClr>
              <a:defRPr/>
            </a:pPr>
            <a:fld id="{5B83CBD0-757A-40FF-BAE8-D8C56A0E7A67}" type="slidenum">
              <a:rPr lang="ja-JP" altLang="en-US" sz="1000"/>
              <a:pPr algn="r">
                <a:buClr>
                  <a:srgbClr val="EAEBDE"/>
                </a:buClr>
                <a:defRPr/>
              </a:pPr>
              <a:t>‹#›</a:t>
            </a:fld>
            <a:endParaRPr lang="ja-JP" altLang="en-US" sz="1000" dirty="0"/>
          </a:p>
        </p:txBody>
      </p:sp>
      <p:sp>
        <p:nvSpPr>
          <p:cNvPr id="37" name="テキスト ボックス 36"/>
          <p:cNvSpPr txBox="1"/>
          <p:nvPr userDrawn="1"/>
        </p:nvSpPr>
        <p:spPr>
          <a:xfrm>
            <a:off x="9297988" y="6477000"/>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241667" name="Rectangle 3"/>
          <p:cNvSpPr>
            <a:spLocks noGrp="1" noChangeArrowheads="1"/>
          </p:cNvSpPr>
          <p:nvPr>
            <p:ph type="ctrTitle" hasCustomPrompt="1"/>
          </p:nvPr>
        </p:nvSpPr>
        <p:spPr>
          <a:xfrm>
            <a:off x="2720975" y="3138488"/>
            <a:ext cx="6769100" cy="512762"/>
          </a:xfrm>
        </p:spPr>
        <p:txBody>
          <a:bodyPr anchor="ctr"/>
          <a:lstStyle>
            <a:lvl1pPr hangingPunct="0">
              <a:defRPr sz="2800"/>
            </a:lvl1pPr>
          </a:lstStyle>
          <a:p>
            <a:r>
              <a:rPr kumimoji="1" lang="en-US" altLang="ja-JP" dirty="0"/>
              <a:t>I.</a:t>
            </a:r>
            <a:r>
              <a:rPr kumimoji="1" lang="ja-JP" altLang="en-US" dirty="0"/>
              <a:t> タイトル</a:t>
            </a:r>
            <a:r>
              <a:rPr kumimoji="1" lang="en-US" altLang="ja-JP" dirty="0"/>
              <a:t>MSP</a:t>
            </a:r>
            <a:r>
              <a:rPr kumimoji="1" lang="ja-JP" altLang="en-US" dirty="0"/>
              <a:t>ゴシック</a:t>
            </a:r>
            <a:r>
              <a:rPr kumimoji="1" lang="en-US" altLang="ja-JP" dirty="0"/>
              <a:t>28pt</a:t>
            </a:r>
            <a:r>
              <a:rPr lang="ja-JP" altLang="en-US" dirty="0"/>
              <a:t>□□□□</a:t>
            </a:r>
          </a:p>
        </p:txBody>
      </p:sp>
      <p:sp>
        <p:nvSpPr>
          <p:cNvPr id="44" name="Rectangle 18"/>
          <p:cNvSpPr>
            <a:spLocks noChangeArrowheads="1"/>
          </p:cNvSpPr>
          <p:nvPr userDrawn="1"/>
        </p:nvSpPr>
        <p:spPr bwMode="auto">
          <a:xfrm>
            <a:off x="2730500" y="2757335"/>
            <a:ext cx="746999" cy="301778"/>
          </a:xfrm>
          <a:prstGeom prst="rect">
            <a:avLst/>
          </a:prstGeom>
          <a:noFill/>
          <a:ln w="9525" algn="ctr">
            <a:noFill/>
            <a:miter lim="800000"/>
            <a:headEnd/>
            <a:tailEnd/>
          </a:ln>
        </p:spPr>
        <p:txBody>
          <a:bodyPr wrap="none" lIns="0" tIns="35988" rIns="0" bIns="49511" anchor="b">
            <a:spAutoFit/>
          </a:bodyPr>
          <a:lstStyle/>
          <a:p>
            <a:pPr algn="l" eaLnBrk="0" hangingPunct="0">
              <a:lnSpc>
                <a:spcPct val="100000"/>
              </a:lnSpc>
              <a:spcBef>
                <a:spcPct val="0"/>
              </a:spcBef>
              <a:buClrTx/>
              <a:buFontTx/>
              <a:buNone/>
            </a:pPr>
            <a:r>
              <a:rPr lang="en-US" altLang="ja-JP" sz="1400" dirty="0">
                <a:solidFill>
                  <a:prstClr val="black"/>
                </a:solidFill>
              </a:rPr>
              <a:t>Appendix</a:t>
            </a:r>
            <a:endParaRPr lang="ja-JP" altLang="en-US" sz="1400" dirty="0">
              <a:solidFill>
                <a:prstClr val="black"/>
              </a:solidFill>
            </a:endParaRPr>
          </a:p>
        </p:txBody>
      </p:sp>
      <p:sp>
        <p:nvSpPr>
          <p:cNvPr id="43"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0"/>
          <p:cNvGrpSpPr/>
          <p:nvPr userDrawn="1"/>
        </p:nvGrpSpPr>
        <p:grpSpPr>
          <a:xfrm>
            <a:off x="9483725" y="-261938"/>
            <a:ext cx="1587" cy="247650"/>
            <a:chOff x="9483725" y="-510339"/>
            <a:chExt cx="1587" cy="496050"/>
          </a:xfrm>
        </p:grpSpPr>
        <p:sp>
          <p:nvSpPr>
            <p:cNvPr id="42"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9"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50"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5A5A5A"/>
                </a:buClr>
              </a:pPr>
              <a:endParaRPr lang="ja-JP" altLang="en-US"/>
            </a:p>
          </p:txBody>
        </p:sp>
      </p:grpSp>
      <p:pic>
        <p:nvPicPr>
          <p:cNvPr id="727090" name="Picture 50" descr="ロゴ有 英文 300 symbol_h_a_e_2のコピー"/>
          <p:cNvPicPr>
            <a:picLocks noChangeAspect="1" noChangeArrowheads="1"/>
          </p:cNvPicPr>
          <p:nvPr userDrawn="1"/>
        </p:nvPicPr>
        <p:blipFill>
          <a:blip r:embed="rId2" cstate="print"/>
          <a:srcRect/>
          <a:stretch>
            <a:fillRect/>
          </a:stretch>
        </p:blipFill>
        <p:spPr bwMode="auto">
          <a:xfrm>
            <a:off x="298450" y="6450033"/>
            <a:ext cx="3003550" cy="293687"/>
          </a:xfrm>
          <a:prstGeom prst="rect">
            <a:avLst/>
          </a:prstGeom>
          <a:noFill/>
        </p:spPr>
      </p:pic>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2</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828837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5A5A5A"/>
                </a:buClr>
              </a:pPr>
              <a:endParaRPr lang="ja-JP" altLang="en-US"/>
            </a:p>
          </p:txBody>
        </p:sp>
      </p:grpSp>
      <p:pic>
        <p:nvPicPr>
          <p:cNvPr id="727090" name="Picture 50" descr="ロゴ有 英文 300 symbol_h_a_e_2のコピー"/>
          <p:cNvPicPr>
            <a:picLocks noChangeAspect="1" noChangeArrowheads="1"/>
          </p:cNvPicPr>
          <p:nvPr userDrawn="1"/>
        </p:nvPicPr>
        <p:blipFill>
          <a:blip r:embed="rId2" cstate="print"/>
          <a:srcRect/>
          <a:stretch>
            <a:fillRect/>
          </a:stretch>
        </p:blipFill>
        <p:spPr bwMode="auto">
          <a:xfrm>
            <a:off x="298450" y="6450033"/>
            <a:ext cx="3003550" cy="293687"/>
          </a:xfrm>
          <a:prstGeom prst="rect">
            <a:avLst/>
          </a:prstGeom>
          <a:noFill/>
        </p:spPr>
      </p:pic>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
        <p:nvSpPr>
          <p:cNvPr id="29" name="テキスト ボックス 28"/>
          <p:cNvSpPr txBox="1"/>
          <p:nvPr userDrawn="1"/>
        </p:nvSpPr>
        <p:spPr>
          <a:xfrm>
            <a:off x="9360810" y="6441238"/>
            <a:ext cx="447559" cy="350865"/>
          </a:xfrm>
          <a:prstGeom prst="rect">
            <a:avLst/>
          </a:prstGeom>
          <a:noFill/>
        </p:spPr>
        <p:txBody>
          <a:bodyPr wrap="square" rtlCol="0">
            <a:spAutoFit/>
          </a:bodyPr>
          <a:lstStyle/>
          <a:p>
            <a:pPr algn="l">
              <a:buClr>
                <a:srgbClr val="5A5A5A"/>
              </a:buClr>
            </a:pPr>
            <a:r>
              <a:rPr lang="en-US" altLang="ja-JP" sz="1400" dirty="0"/>
              <a:t>/46</a:t>
            </a:r>
            <a:endParaRPr lang="ja-JP" altLang="en-US" sz="1400" dirty="0"/>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5A5A5A"/>
              </a:buClr>
            </a:pPr>
            <a:fld id="{1444EC06-CD1E-4921-AA8C-A162CD6E605A}" type="slidenum">
              <a:rPr lang="ja-JP" altLang="en-US" sz="1400" smtClean="0"/>
              <a:pPr algn="r">
                <a:lnSpc>
                  <a:spcPct val="100000"/>
                </a:lnSpc>
                <a:spcBef>
                  <a:spcPts val="0"/>
                </a:spcBef>
                <a:buClr>
                  <a:srgbClr val="5A5A5A"/>
                </a:buClr>
              </a:pPr>
              <a:t>‹#›</a:t>
            </a:fld>
            <a:endParaRPr lang="ja-JP" altLang="en-US" sz="1400"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5/24/2019 6:08 PM</a:t>
            </a:fld>
            <a:endParaRPr lang="en-US" altLang="ja-JP"/>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5/24/2019 6:08 PM</a:t>
            </a:fld>
            <a:endParaRPr lang="en-US" altLang="ja-JP"/>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5/24/2019 6:08 PM</a:t>
            </a:fld>
            <a:endParaRPr lang="en-US" altLang="ja-JP"/>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5/24/2019 6:08 PM</a:t>
            </a:fld>
            <a:endParaRPr lang="en-US" altLang="ja-JP"/>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89" y="2983839"/>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39"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89" y="1556792"/>
            <a:ext cx="7743825" cy="1802265"/>
            <a:chOff x="988" y="1642"/>
            <a:chExt cx="4264" cy="685"/>
          </a:xfrm>
        </p:grpSpPr>
        <p:sp>
          <p:nvSpPr>
            <p:cNvPr id="727044" name="Line 4"/>
            <p:cNvSpPr>
              <a:spLocks noChangeShapeType="1"/>
            </p:cNvSpPr>
            <p:nvPr userDrawn="1"/>
          </p:nvSpPr>
          <p:spPr bwMode="auto">
            <a:xfrm flipV="1">
              <a:off x="988" y="1642"/>
              <a:ext cx="4264" cy="0"/>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5A5A5A"/>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27043" name="Rectangle 3"/>
          <p:cNvSpPr>
            <a:spLocks noGrp="1" noChangeArrowheads="1"/>
          </p:cNvSpPr>
          <p:nvPr>
            <p:ph type="dt" sz="half" idx="2"/>
          </p:nvPr>
        </p:nvSpPr>
        <p:spPr>
          <a:xfrm>
            <a:off x="7627939" y="371475"/>
            <a:ext cx="1862137" cy="217488"/>
          </a:xfrm>
        </p:spPr>
        <p:txBody>
          <a:bodyPr/>
          <a:lstStyle>
            <a:lvl1pPr>
              <a:defRPr/>
            </a:lvl1pPr>
          </a:lstStyle>
          <a:p>
            <a:fld id="{43E23F33-E24F-4AC9-A61B-6AC710DB8CB9}" type="datetime8">
              <a:rPr lang="en-US" altLang="ja-JP" smtClean="0"/>
              <a:pPr/>
              <a:t>5/24/2019 6:08 PM</a:t>
            </a:fld>
            <a:endParaRPr lang="en-US" altLang="ja-JP"/>
          </a:p>
        </p:txBody>
      </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1" y="522288"/>
            <a:ext cx="9224963" cy="394111"/>
          </a:xfrm>
        </p:spPr>
        <p:txBody>
          <a:bodyPr/>
          <a:lstStyle>
            <a:lvl1pPr>
              <a:defRPr sz="2000"/>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5/24/2019 6:08 PM</a:t>
            </a:fld>
            <a:endParaRPr lang="en-US" altLang="ja-JP"/>
          </a:p>
        </p:txBody>
      </p:sp>
      <p:sp>
        <p:nvSpPr>
          <p:cNvPr id="5" name="Rectangle 72"/>
          <p:cNvSpPr>
            <a:spLocks noChangeArrowheads="1"/>
          </p:cNvSpPr>
          <p:nvPr userDrawn="1"/>
        </p:nvSpPr>
        <p:spPr bwMode="gray">
          <a:xfrm>
            <a:off x="0" y="0"/>
            <a:ext cx="9906000" cy="380999"/>
          </a:xfrm>
          <a:prstGeom prst="rect">
            <a:avLst/>
          </a:prstGeom>
          <a:solidFill>
            <a:srgbClr val="E60000"/>
          </a:solidFill>
          <a:ln w="12700" algn="ctr">
            <a:noFill/>
            <a:miter lim="800000"/>
            <a:headEnd/>
            <a:tailEnd/>
          </a:ln>
          <a:effectLst/>
        </p:spPr>
        <p:txBody>
          <a:bodyPr wrap="none" lIns="18000" tIns="18000" rIns="18000" bIns="18000" anchor="ctr"/>
          <a:lstStyle/>
          <a:p>
            <a:pPr>
              <a:buClr>
                <a:srgbClr val="5A5A5A"/>
              </a:buClr>
            </a:pPr>
            <a:endParaRPr lang="ja-JP"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5/24/2019 6:08 PM</a:t>
            </a:fld>
            <a:endParaRPr lang="en-US" altLang="ja-JP"/>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96"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0"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1</a:t>
            </a:r>
            <a:endParaRPr lang="ja-JP" altLang="en-US" sz="6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0"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4"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3720599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5/24/2019 6:08 PM</a:t>
            </a:fld>
            <a:endParaRPr lang="en-US" altLang="ja-JP"/>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5/24/2019 6:08 PM</a:t>
            </a:fld>
            <a:endParaRPr lang="en-US" altLang="ja-JP"/>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5/24/2019 6:08 PM</a:t>
            </a:fld>
            <a:endParaRPr lang="en-US" altLang="ja-JP"/>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5/24/2019 6:08 PM</a:t>
            </a:fld>
            <a:endParaRPr lang="en-US" altLang="ja-JP"/>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本文スライド">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セクション見出し">
    <p:spTree>
      <p:nvGrpSpPr>
        <p:cNvPr id="1" name=""/>
        <p:cNvGrpSpPr/>
        <p:nvPr/>
      </p:nvGrpSpPr>
      <p:grpSpPr>
        <a:xfrm>
          <a:off x="0" y="0"/>
          <a:ext cx="0" cy="0"/>
          <a:chOff x="0" y="0"/>
          <a:chExt cx="0" cy="0"/>
        </a:xfrm>
      </p:grpSpPr>
      <p:sp>
        <p:nvSpPr>
          <p:cNvPr id="727043" name="Rectangle 3"/>
          <p:cNvSpPr>
            <a:spLocks noGrp="1" noChangeArrowheads="1"/>
          </p:cNvSpPr>
          <p:nvPr>
            <p:ph type="dt" sz="half" idx="2"/>
          </p:nvPr>
        </p:nvSpPr>
        <p:spPr>
          <a:xfrm>
            <a:off x="7627939" y="371475"/>
            <a:ext cx="1862137" cy="217488"/>
          </a:xfrm>
          <a:prstGeom prst="rect">
            <a:avLst/>
          </a:prstGeom>
        </p:spPr>
        <p:txBody>
          <a:bodyPr/>
          <a:lstStyle>
            <a:lvl1pPr>
              <a:defRPr/>
            </a:lvl1pPr>
          </a:lstStyle>
          <a:p>
            <a:fld id="{43E23F33-E24F-4AC9-A61B-6AC710DB8CB9}" type="datetime8">
              <a:rPr kumimoji="0" lang="en-US" altLang="ja-JP" sz="1800" smtClean="0">
                <a:solidFill>
                  <a:prstClr val="black"/>
                </a:solidFill>
              </a:rPr>
              <a:pPr/>
              <a:t>5/24/2019 6:08 PM</a:t>
            </a:fld>
            <a:endParaRPr kumimoji="0" lang="en-US" altLang="ja-JP" sz="1800">
              <a:solidFill>
                <a:prstClr val="black"/>
              </a:solidFill>
            </a:endParaRPr>
          </a:p>
        </p:txBody>
      </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lnSpc>
                <a:spcPct val="100000"/>
              </a:lnSpc>
              <a:buClrTx/>
            </a:pPr>
            <a:endParaRPr kumimoji="0" lang="ja-JP" altLang="en-US" sz="1800">
              <a:solidFill>
                <a:prstClr val="black"/>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620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セクション見出し">
    <p:spTree>
      <p:nvGrpSpPr>
        <p:cNvPr id="1" name=""/>
        <p:cNvGrpSpPr/>
        <p:nvPr/>
      </p:nvGrpSpPr>
      <p:grpSpPr>
        <a:xfrm>
          <a:off x="0" y="0"/>
          <a:ext cx="0" cy="0"/>
          <a:chOff x="0" y="0"/>
          <a:chExt cx="0" cy="0"/>
        </a:xfrm>
      </p:grpSpPr>
      <p:sp>
        <p:nvSpPr>
          <p:cNvPr id="727042" name="Rectangle 2"/>
          <p:cNvSpPr>
            <a:spLocks noGrp="1" noChangeArrowheads="1"/>
          </p:cNvSpPr>
          <p:nvPr>
            <p:ph type="ctrTitle"/>
          </p:nvPr>
        </p:nvSpPr>
        <p:spPr>
          <a:xfrm>
            <a:off x="1081094" y="3125808"/>
            <a:ext cx="7743825" cy="560387"/>
          </a:xfrm>
        </p:spPr>
        <p:txBody>
          <a:bodyPr bIns="36000" anchor="ctr"/>
          <a:lstStyle>
            <a:lvl1pPr algn="ctr" hangingPunct="0">
              <a:defRPr sz="3200"/>
            </a:lvl1pPr>
          </a:lstStyle>
          <a:p>
            <a:r>
              <a:rPr lang="ja-JP" altLang="en-US"/>
              <a:t>マスター タイトルの書式設定</a:t>
            </a:r>
          </a:p>
        </p:txBody>
      </p:sp>
      <p:sp>
        <p:nvSpPr>
          <p:cNvPr id="727043" name="Rectangle 3"/>
          <p:cNvSpPr>
            <a:spLocks noGrp="1" noChangeArrowheads="1"/>
          </p:cNvSpPr>
          <p:nvPr>
            <p:ph type="dt" sz="half" idx="2"/>
          </p:nvPr>
        </p:nvSpPr>
        <p:spPr>
          <a:xfrm>
            <a:off x="7627943" y="371475"/>
            <a:ext cx="1862137" cy="217488"/>
          </a:xfrm>
        </p:spPr>
        <p:txBody>
          <a:bodyPr/>
          <a:lstStyle>
            <a:lvl1pPr>
              <a:defRPr/>
            </a:lvl1pPr>
          </a:lstStyle>
          <a:p>
            <a:fld id="{43E23F33-E24F-4AC9-A61B-6AC710DB8CB9}" type="datetime8">
              <a:rPr lang="en-US" altLang="ja-JP" smtClean="0"/>
              <a:pPr/>
              <a:t>5/24/2019 6:08 PM</a:t>
            </a:fld>
            <a:endParaRPr lang="en-US" altLang="ja-JP"/>
          </a:p>
        </p:txBody>
      </p:sp>
      <p:grpSp>
        <p:nvGrpSpPr>
          <p:cNvPr id="2" name="Group 39"/>
          <p:cNvGrpSpPr>
            <a:grpSpLocks/>
          </p:cNvGrpSpPr>
          <p:nvPr userDrawn="1"/>
        </p:nvGrpSpPr>
        <p:grpSpPr bwMode="auto">
          <a:xfrm>
            <a:off x="1081094" y="2997200"/>
            <a:ext cx="7743825" cy="793750"/>
            <a:chOff x="988" y="1950"/>
            <a:chExt cx="4264" cy="377"/>
          </a:xfrm>
        </p:grpSpPr>
        <p:sp>
          <p:nvSpPr>
            <p:cNvPr id="727044" name="Line 4"/>
            <p:cNvSpPr>
              <a:spLocks noChangeShapeType="1"/>
            </p:cNvSpPr>
            <p:nvPr userDrawn="1"/>
          </p:nvSpPr>
          <p:spPr bwMode="auto">
            <a:xfrm flipV="1">
              <a:off x="988" y="1950"/>
              <a:ext cx="4264" cy="0"/>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7045" name="Line 5"/>
            <p:cNvSpPr>
              <a:spLocks noChangeShapeType="1"/>
            </p:cNvSpPr>
            <p:nvPr userDrawn="1"/>
          </p:nvSpPr>
          <p:spPr bwMode="auto">
            <a:xfrm flipV="1">
              <a:off x="989" y="2327"/>
              <a:ext cx="4263" cy="0"/>
            </a:xfrm>
            <a:prstGeom prst="line">
              <a:avLst/>
            </a:prstGeom>
            <a:noFill/>
            <a:ln w="12700">
              <a:solidFill>
                <a:srgbClr val="5A5A5A"/>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7094" name="Line 54"/>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5" name="Line 55"/>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6" name="Line 5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7" name="Line 5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8" name="Line 5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099" name="Line 59"/>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0" name="Line 60"/>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1" name="Line 61"/>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2" name="Line 62"/>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3" name="Line 63"/>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4" name="Line 64"/>
          <p:cNvSpPr>
            <a:spLocks noChangeShapeType="1"/>
          </p:cNvSpPr>
          <p:nvPr userDrawn="1"/>
        </p:nvSpPr>
        <p:spPr bwMode="auto">
          <a:xfrm>
            <a:off x="9580563"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5" name="Line 65"/>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6" name="Line 66"/>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7" name="Line 67"/>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8" name="Line 68"/>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09" name="Line 69"/>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0" name="Line 70"/>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1" name="Line 71"/>
          <p:cNvSpPr>
            <a:spLocks noChangeShapeType="1"/>
          </p:cNvSpPr>
          <p:nvPr userDrawn="1"/>
        </p:nvSpPr>
        <p:spPr bwMode="auto">
          <a:xfrm>
            <a:off x="9580563"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7112" name="Rectangle 72"/>
          <p:cNvSpPr>
            <a:spLocks noChangeArrowheads="1"/>
          </p:cNvSpPr>
          <p:nvPr userDrawn="1"/>
        </p:nvSpPr>
        <p:spPr bwMode="gray">
          <a:xfrm>
            <a:off x="0" y="0"/>
            <a:ext cx="9906000" cy="550863"/>
          </a:xfrm>
          <a:prstGeom prst="rect">
            <a:avLst/>
          </a:prstGeom>
          <a:solidFill>
            <a:srgbClr val="E60000"/>
          </a:solidFill>
          <a:ln w="12700" algn="ctr">
            <a:noFill/>
            <a:miter lim="800000"/>
            <a:headEnd/>
            <a:tailEnd/>
          </a:ln>
          <a:effectLst/>
        </p:spPr>
        <p:txBody>
          <a:bodyPr wrap="none" lIns="18000" tIns="18000" rIns="18000" bIns="18000" anchor="ctr"/>
          <a:lstStyle/>
          <a:p>
            <a:pPr>
              <a:buClr>
                <a:srgbClr val="EEECE1"/>
              </a:buClr>
            </a:pPr>
            <a:endParaRPr lang="ja-JP" altLang="en-US">
              <a:latin typeface="Arial"/>
              <a:ea typeface="ＭＳ Ｐゴシック"/>
            </a:endParaRPr>
          </a:p>
        </p:txBody>
      </p:sp>
      <p:sp>
        <p:nvSpPr>
          <p:cNvPr id="31" name="テキスト ボックス 30"/>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3207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539974"/>
            <a:ext cx="9224963" cy="512762"/>
          </a:xfrm>
        </p:spPr>
        <p:txBody>
          <a:bodyPr/>
          <a:lstStyle>
            <a:lvl1pPr>
              <a:spcBef>
                <a:spcPts val="600"/>
              </a:spcBef>
              <a:defRPr>
                <a:latin typeface="メイリオ" pitchFamily="50" charset="-128"/>
                <a:ea typeface="メイリオ" pitchFamily="50" charset="-128"/>
                <a:cs typeface="メイリオ" pitchFamily="50" charset="-128"/>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F9576EED-1837-4042-865C-AB5319F84B99}" type="datetime8">
              <a:rPr lang="en-US" altLang="ja-JP" smtClean="0"/>
              <a:pPr/>
              <a:t>5/24/2019 6:08 PM</a:t>
            </a:fld>
            <a:endParaRPr lang="en-US" altLang="ja-JP"/>
          </a:p>
        </p:txBody>
      </p:sp>
    </p:spTree>
    <p:extLst>
      <p:ext uri="{BB962C8B-B14F-4D97-AF65-F5344CB8AC3E}">
        <p14:creationId xmlns:p14="http://schemas.microsoft.com/office/powerpoint/2010/main" val="44026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5"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4"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7"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2</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12" y="6134108"/>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8" y="6217425"/>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5"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492495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23849" y="1735138"/>
            <a:ext cx="4546601"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2850" y="1735138"/>
            <a:ext cx="4548188" cy="4716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fld id="{06AEC978-C459-49DF-A248-ED95A0A0521D}" type="datetime8">
              <a:rPr lang="en-US" altLang="ja-JP" smtClean="0"/>
              <a:pPr/>
              <a:t>5/24/2019 6:08 PM</a:t>
            </a:fld>
            <a:endParaRPr lang="en-US" altLang="ja-JP"/>
          </a:p>
        </p:txBody>
      </p:sp>
    </p:spTree>
    <p:extLst>
      <p:ext uri="{BB962C8B-B14F-4D97-AF65-F5344CB8AC3E}">
        <p14:creationId xmlns:p14="http://schemas.microsoft.com/office/powerpoint/2010/main" val="13163314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fld id="{C855D2E3-5B41-4E2A-8692-55AC002D38D4}" type="datetime8">
              <a:rPr lang="en-US" altLang="ja-JP" smtClean="0"/>
              <a:pPr/>
              <a:t>5/24/2019 6:08 PM</a:t>
            </a:fld>
            <a:endParaRPr lang="en-US" altLang="ja-JP"/>
          </a:p>
        </p:txBody>
      </p:sp>
    </p:spTree>
    <p:extLst>
      <p:ext uri="{BB962C8B-B14F-4D97-AF65-F5344CB8AC3E}">
        <p14:creationId xmlns:p14="http://schemas.microsoft.com/office/powerpoint/2010/main" val="8090322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E868BB41-14CF-4448-9249-DC48BC24DBBF}" type="datetime8">
              <a:rPr lang="en-US" altLang="ja-JP" smtClean="0"/>
              <a:pPr/>
              <a:t>5/24/2019 6:08 PM</a:t>
            </a:fld>
            <a:endParaRPr lang="en-US" altLang="ja-JP"/>
          </a:p>
        </p:txBody>
      </p:sp>
    </p:spTree>
    <p:extLst>
      <p:ext uri="{BB962C8B-B14F-4D97-AF65-F5344CB8AC3E}">
        <p14:creationId xmlns:p14="http://schemas.microsoft.com/office/powerpoint/2010/main" val="36005545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01"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0"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1</a:t>
            </a:r>
            <a:endParaRPr lang="ja-JP" altLang="en-US" sz="6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3" y="6217417"/>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4"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8"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7925164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65" fontAlgn="auto">
              <a:lnSpc>
                <a:spcPct val="100000"/>
              </a:lnSpc>
              <a:spcBef>
                <a:spcPts val="0"/>
              </a:spcBef>
              <a:spcAft>
                <a:spcPts val="0"/>
              </a:spcAft>
              <a:buClrTx/>
              <a:buFontTx/>
              <a:buNone/>
            </a:pPr>
            <a:endParaRPr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2</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9353" y="6217417"/>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3874528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a:solidFill>
                  <a:prstClr val="black"/>
                </a:solidFill>
                <a:latin typeface="Arial"/>
                <a:ea typeface="ＭＳ Ｐゴシック"/>
              </a:rPr>
              <a:t>Cover 3</a:t>
            </a:r>
            <a:endParaRPr lang="ja-JP" altLang="en-US" sz="600" dirty="0">
              <a:solidFill>
                <a:prstClr val="black"/>
              </a:solidFill>
              <a:latin typeface="Arial"/>
              <a:ea typeface="ＭＳ Ｐゴシック"/>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353" y="6217417"/>
            <a:ext cx="3646137" cy="20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3406196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LINE</a:t>
            </a:r>
            <a:r>
              <a:rPr lang="ja-JP" altLang="en-US" sz="600" dirty="0">
                <a:solidFill>
                  <a:prstClr val="black"/>
                </a:solidFill>
                <a:latin typeface="Arial"/>
                <a:ea typeface="ＭＳ Ｐゴシック"/>
              </a:rPr>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32525611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en-US" altLang="ja-JP" sz="600" dirty="0">
                <a:solidFill>
                  <a:prstClr val="black"/>
                </a:solidFill>
                <a:latin typeface="Arial"/>
                <a:ea typeface="ＭＳ Ｐゴシック"/>
              </a:rPr>
              <a:t>BAR</a:t>
            </a:r>
            <a:r>
              <a:rPr lang="ja-JP" altLang="en-US" sz="600" dirty="0">
                <a:solidFill>
                  <a:prstClr val="black"/>
                </a:solidFill>
                <a:latin typeface="Arial"/>
                <a:ea typeface="ＭＳ Ｐゴシック"/>
              </a:rPr>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10"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41937474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defTabSz="495285" fontAlgn="auto">
              <a:lnSpc>
                <a:spcPct val="100000"/>
              </a:lnSpc>
              <a:spcBef>
                <a:spcPts val="0"/>
              </a:spcBef>
              <a:spcAft>
                <a:spcPts val="0"/>
              </a:spcAft>
              <a:buClrTx/>
              <a:buFontTx/>
              <a:buNone/>
            </a:pPr>
            <a:endParaRPr kumimoji="0" lang="en-US" sz="1900">
              <a:solidFill>
                <a:prstClr val="white"/>
              </a:solidFill>
            </a:endParaRPr>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タイトルの書式設定</a:t>
            </a:r>
            <a:endParaRPr lang="en-US" dirty="0"/>
          </a:p>
        </p:txBody>
      </p:sp>
      <p:sp>
        <p:nvSpPr>
          <p:cNvPr id="5" name="テキスト ボックス 4"/>
          <p:cNvSpPr txBox="1"/>
          <p:nvPr userDrawn="1"/>
        </p:nvSpPr>
        <p:spPr>
          <a:xfrm>
            <a:off x="9058275" y="-133708"/>
            <a:ext cx="847727" cy="99682"/>
          </a:xfrm>
          <a:prstGeom prst="rect">
            <a:avLst/>
          </a:prstGeom>
          <a:noFill/>
        </p:spPr>
        <p:txBody>
          <a:bodyPr wrap="square" lIns="0" tIns="0" rIns="0" bIns="0" rtlCol="0" anchor="ctr">
            <a:no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大規模講演用本文ページ</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sp>
        <p:nvSpPr>
          <p:cNvPr id="4" name="テキスト プレースホルダー 3"/>
          <p:cNvSpPr>
            <a:spLocks noGrp="1"/>
          </p:cNvSpPr>
          <p:nvPr>
            <p:ph type="body" sz="quarter" idx="10"/>
          </p:nvPr>
        </p:nvSpPr>
        <p:spPr>
          <a:xfrm>
            <a:off x="414000" y="1028700"/>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00" indent="-284400">
              <a:lnSpc>
                <a:spcPct val="100000"/>
              </a:lnSpc>
              <a:spcBef>
                <a:spcPts val="0"/>
              </a:spcBef>
              <a:spcAft>
                <a:spcPts val="0"/>
              </a:spcAft>
              <a:buClr>
                <a:srgbClr val="969696"/>
              </a:buClr>
              <a:defRPr lang="ja-JP" altLang="en-US" sz="2000" b="1" dirty="0" smtClean="0"/>
            </a:lvl2pPr>
            <a:lvl3pPr marL="903600" indent="-313200">
              <a:lnSpc>
                <a:spcPct val="100000"/>
              </a:lnSpc>
              <a:spcBef>
                <a:spcPts val="0"/>
              </a:spcBef>
              <a:spcAft>
                <a:spcPts val="0"/>
              </a:spcAft>
              <a:defRPr lang="ja-JP" altLang="en-US" sz="2000" b="1" dirty="0" smtClean="0"/>
            </a:lvl3pPr>
            <a:lvl4pPr marL="1195200" indent="-288000">
              <a:lnSpc>
                <a:spcPct val="100000"/>
              </a:lnSpc>
              <a:spcBef>
                <a:spcPts val="0"/>
              </a:spcBef>
              <a:spcAft>
                <a:spcPts val="0"/>
              </a:spcAft>
              <a:defRPr lang="ja-JP" altLang="en-US" sz="2000" b="1" dirty="0" smtClean="0"/>
            </a:lvl4pPr>
            <a:lvl5pPr marL="1483200" indent="-288000">
              <a:lnSpc>
                <a:spcPct val="100000"/>
              </a:lnSpc>
              <a:spcBef>
                <a:spcPts val="0"/>
              </a:spcBef>
              <a:spcAft>
                <a:spcPts val="0"/>
              </a:spcAft>
              <a:defRPr lang="ja-JP" altLang="en-US" sz="2000" b="1" dirty="0"/>
            </a:lvl5pPr>
          </a:lstStyle>
          <a:p>
            <a:pPr lvl="0">
              <a:spcBef>
                <a:spcPts val="400"/>
              </a:spcBef>
              <a:spcAft>
                <a:spcPts val="0"/>
              </a:spcAft>
            </a:pPr>
            <a:r>
              <a:rPr kumimoji="1" lang="ja-JP" altLang="en-US" dirty="0"/>
              <a:t>マスター テキストの書式設定</a:t>
            </a:r>
          </a:p>
          <a:p>
            <a:pPr lvl="1">
              <a:spcBef>
                <a:spcPts val="400"/>
              </a:spcBef>
              <a:spcAft>
                <a:spcPts val="0"/>
              </a:spcAft>
            </a:pPr>
            <a:r>
              <a:rPr kumimoji="1" lang="ja-JP" altLang="en-US" dirty="0"/>
              <a:t>第 </a:t>
            </a:r>
            <a:r>
              <a:rPr kumimoji="1" lang="en-US" altLang="ja-JP" dirty="0"/>
              <a:t>2 </a:t>
            </a:r>
            <a:r>
              <a:rPr kumimoji="1" lang="ja-JP" altLang="en-US" dirty="0"/>
              <a:t>レベル</a:t>
            </a:r>
          </a:p>
          <a:p>
            <a:pPr lvl="2">
              <a:spcBef>
                <a:spcPts val="400"/>
              </a:spcBef>
              <a:spcAft>
                <a:spcPts val="0"/>
              </a:spcAft>
            </a:pPr>
            <a:r>
              <a:rPr kumimoji="1" lang="ja-JP" altLang="en-US" dirty="0"/>
              <a:t>第 </a:t>
            </a:r>
            <a:r>
              <a:rPr kumimoji="1" lang="en-US" altLang="ja-JP" dirty="0"/>
              <a:t>3 </a:t>
            </a:r>
            <a:r>
              <a:rPr kumimoji="1" lang="ja-JP" altLang="en-US" dirty="0"/>
              <a:t>レベル</a:t>
            </a:r>
          </a:p>
          <a:p>
            <a:pPr lvl="3">
              <a:spcBef>
                <a:spcPts val="400"/>
              </a:spcBef>
              <a:spcAft>
                <a:spcPts val="0"/>
              </a:spcAft>
            </a:pPr>
            <a:r>
              <a:rPr kumimoji="1" lang="ja-JP" altLang="en-US" dirty="0"/>
              <a:t>第 </a:t>
            </a:r>
            <a:r>
              <a:rPr kumimoji="1" lang="en-US" altLang="ja-JP" dirty="0"/>
              <a:t>4 </a:t>
            </a:r>
            <a:r>
              <a:rPr kumimoji="1" lang="ja-JP" altLang="en-US" dirty="0"/>
              <a:t>レベル</a:t>
            </a:r>
          </a:p>
          <a:p>
            <a:pPr lvl="4">
              <a:spcBef>
                <a:spcPts val="400"/>
              </a:spcBef>
              <a:spcAft>
                <a:spcPts val="0"/>
              </a:spcAft>
            </a:pPr>
            <a:r>
              <a:rPr kumimoji="1" lang="ja-JP" altLang="en-US" dirty="0"/>
              <a:t>第 </a:t>
            </a:r>
            <a:r>
              <a:rPr kumimoji="1" lang="en-US" altLang="ja-JP" dirty="0"/>
              <a:t>5 </a:t>
            </a:r>
            <a:r>
              <a:rPr kumimoji="1" lang="ja-JP" altLang="en-US" dirty="0"/>
              <a:t>レベル</a:t>
            </a:r>
          </a:p>
        </p:txBody>
      </p:sp>
      <p:grpSp>
        <p:nvGrpSpPr>
          <p:cNvPr id="10" name="Group 83"/>
          <p:cNvGrpSpPr/>
          <p:nvPr userDrawn="1">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27479462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cxnSp>
        <p:nvCxnSpPr>
          <p:cNvPr id="11" name="Straight Connector 10"/>
          <p:cNvCxnSpPr/>
          <p:nvPr userDrawn="1"/>
        </p:nvCxnSpPr>
        <p:spPr>
          <a:xfrm>
            <a:off x="4152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defTabSz="495285" fontAlgn="auto">
              <a:lnSpc>
                <a:spcPct val="100000"/>
              </a:lnSpc>
              <a:spcBef>
                <a:spcPts val="0"/>
              </a:spcBef>
              <a:spcAft>
                <a:spcPts val="0"/>
              </a:spcAft>
              <a:buClrTx/>
              <a:buFontTx/>
              <a:buNone/>
            </a:pPr>
            <a:r>
              <a:rPr lang="ja-JP" altLang="en-US" sz="600" dirty="0">
                <a:solidFill>
                  <a:prstClr val="black"/>
                </a:solidFill>
                <a:latin typeface="Arial"/>
                <a:ea typeface="ＭＳ Ｐゴシック"/>
              </a:rPr>
              <a:t>章区切り</a:t>
            </a:r>
          </a:p>
        </p:txBody>
      </p:sp>
      <p:sp>
        <p:nvSpPr>
          <p:cNvPr id="7" name="Rectangle 8"/>
          <p:cNvSpPr>
            <a:spLocks noChangeArrowheads="1"/>
          </p:cNvSpPr>
          <p:nvPr userDrawn="1"/>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a:t>
            </a:r>
            <a:r>
              <a:rPr lang="en-US" altLang="ja-JP" sz="700">
                <a:solidFill>
                  <a:prstClr val="black"/>
                </a:solidFill>
                <a:latin typeface="Arial"/>
                <a:ea typeface="ＭＳ Ｐゴシック"/>
              </a:rPr>
              <a:t>Research and Consulting </a:t>
            </a:r>
            <a:endParaRPr lang="ja-JP" altLang="en-US" sz="700" dirty="0">
              <a:solidFill>
                <a:prstClr val="black"/>
              </a:solidFill>
              <a:latin typeface="Arial"/>
              <a:ea typeface="ＭＳ Ｐゴシック"/>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306750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71.xml"/><Relationship Id="rId7" Type="http://schemas.openxmlformats.org/officeDocument/2006/relationships/theme" Target="../theme/theme1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theme" Target="../theme/theme11.xml"/><Relationship Id="rId4"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image" Target="../media/image2.emf"/><Relationship Id="rId5" Type="http://schemas.openxmlformats.org/officeDocument/2006/relationships/slideLayout" Target="../slideLayouts/slideLayout83.xml"/><Relationship Id="rId10" Type="http://schemas.openxmlformats.org/officeDocument/2006/relationships/image" Target="../media/image1.emf"/><Relationship Id="rId4" Type="http://schemas.openxmlformats.org/officeDocument/2006/relationships/slideLayout" Target="../slideLayouts/slideLayout82.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9.xml"/><Relationship Id="rId7" Type="http://schemas.openxmlformats.org/officeDocument/2006/relationships/theme" Target="../theme/theme13.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 Id="rId9" Type="http://schemas.openxmlformats.org/officeDocument/2006/relationships/image" Target="../media/image2.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heme" Target="../theme/theme14.xml"/><Relationship Id="rId3" Type="http://schemas.openxmlformats.org/officeDocument/2006/relationships/slideLayout" Target="../slideLayouts/slideLayout95.xml"/><Relationship Id="rId21" Type="http://schemas.openxmlformats.org/officeDocument/2006/relationships/tags" Target="../tags/tag2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tags" Target="../tags/tag2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image" Target="../media/image1.emf"/><Relationship Id="rId10" Type="http://schemas.openxmlformats.org/officeDocument/2006/relationships/slideLayout" Target="../slideLayouts/slideLayout102.xml"/><Relationship Id="rId19" Type="http://schemas.openxmlformats.org/officeDocument/2006/relationships/tags" Target="../tags/tag2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tags" Target="../tags/tag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ags" Target="../tags/tag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tags" Target="../tags/tag1.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1.emf"/><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ags" Target="../tags/tag4.xml"/><Relationship Id="rId10" Type="http://schemas.openxmlformats.org/officeDocument/2006/relationships/slideLayout" Target="../slideLayouts/slideLayout17.xml"/><Relationship Id="rId19"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2.e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emf"/><Relationship Id="rId5" Type="http://schemas.openxmlformats.org/officeDocument/2006/relationships/slideLayout" Target="../slideLayouts/slideLayout54.xml"/><Relationship Id="rId10" Type="http://schemas.openxmlformats.org/officeDocument/2006/relationships/image" Target="../media/image1.emf"/><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 Id="rId9"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7.xml"/><Relationship Id="rId7" Type="http://schemas.openxmlformats.org/officeDocument/2006/relationships/image" Target="../media/image2.emf"/><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image" Target="../media/image1.emf"/><Relationship Id="rId5" Type="http://schemas.openxmlformats.org/officeDocument/2006/relationships/theme" Target="../theme/theme9.xml"/><Relationship Id="rId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5/24/2019 6:08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pic>
        <p:nvPicPr>
          <p:cNvPr id="28"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4130" r:id="rId7"/>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8" name="テキスト ボックス 27"/>
          <p:cNvSpPr txBox="1"/>
          <p:nvPr userDrawn="1"/>
        </p:nvSpPr>
        <p:spPr>
          <a:xfrm>
            <a:off x="9360810" y="6441239"/>
            <a:ext cx="447559" cy="350865"/>
          </a:xfrm>
          <a:prstGeom prst="rect">
            <a:avLst/>
          </a:prstGeom>
          <a:noFill/>
        </p:spPr>
        <p:txBody>
          <a:bodyPr wrap="square" rtlCol="0">
            <a:spAutoFit/>
          </a:bodyPr>
          <a:lstStyle/>
          <a:p>
            <a:pPr algn="l">
              <a:buClr>
                <a:srgbClr val="5A5A5A"/>
              </a:buClr>
            </a:pPr>
            <a:r>
              <a:rPr lang="en-US" altLang="ja-JP" sz="1400" dirty="0"/>
              <a:t>/88</a:t>
            </a:r>
          </a:p>
        </p:txBody>
      </p:sp>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5A5A5A"/>
              </a:buClr>
            </a:pPr>
            <a:fld id="{1444EC06-CD1E-4921-AA8C-A162CD6E605A}" type="slidenum">
              <a:rPr lang="ja-JP" altLang="en-US" sz="1400" smtClean="0"/>
              <a:pPr algn="r">
                <a:lnSpc>
                  <a:spcPct val="100000"/>
                </a:lnSpc>
                <a:spcBef>
                  <a:spcPts val="0"/>
                </a:spcBef>
                <a:buClr>
                  <a:srgbClr val="5A5A5A"/>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5/24/2019 6:08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5A5A5A"/>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5A5A5A"/>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pic>
        <p:nvPicPr>
          <p:cNvPr id="726062" name="Picture 46" descr="ロゴ有 英文 300 symbol_h_a_e_2のコピー"/>
          <p:cNvPicPr>
            <a:picLocks noChangeAspect="1" noChangeArrowheads="1"/>
          </p:cNvPicPr>
          <p:nvPr userDrawn="1"/>
        </p:nvPicPr>
        <p:blipFill>
          <a:blip r:embed="rId8" cstate="print"/>
          <a:srcRect/>
          <a:stretch>
            <a:fillRect/>
          </a:stretch>
        </p:blipFill>
        <p:spPr bwMode="auto">
          <a:xfrm>
            <a:off x="298450" y="6450033"/>
            <a:ext cx="3003550" cy="293687"/>
          </a:xfrm>
          <a:prstGeom prst="rect">
            <a:avLst/>
          </a:prstGeom>
          <a:noFill/>
        </p:spPr>
      </p:pic>
    </p:spTree>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8" name="テキスト ボックス 27"/>
          <p:cNvSpPr txBox="1"/>
          <p:nvPr userDrawn="1"/>
        </p:nvSpPr>
        <p:spPr>
          <a:xfrm>
            <a:off x="9360800" y="6441230"/>
            <a:ext cx="447559" cy="327077"/>
          </a:xfrm>
          <a:prstGeom prst="rect">
            <a:avLst/>
          </a:prstGeom>
          <a:noFill/>
        </p:spPr>
        <p:txBody>
          <a:bodyPr wrap="square" rtlCol="0">
            <a:spAutoFit/>
          </a:bodyPr>
          <a:lstStyle/>
          <a:p>
            <a:pPr algn="l">
              <a:buClr>
                <a:srgbClr val="5A5A5A"/>
              </a:buClr>
            </a:pPr>
            <a:r>
              <a:rPr lang="en-US" altLang="ja-JP" sz="1400" dirty="0"/>
              <a:t>/51</a:t>
            </a:r>
            <a:endParaRPr lang="ja-JP" altLang="en-US" sz="1400" dirty="0"/>
          </a:p>
        </p:txBody>
      </p:sp>
      <p:sp>
        <p:nvSpPr>
          <p:cNvPr id="29" name="テキスト ボックス 28"/>
          <p:cNvSpPr txBox="1"/>
          <p:nvPr userDrawn="1"/>
        </p:nvSpPr>
        <p:spPr>
          <a:xfrm>
            <a:off x="9000850" y="6458608"/>
            <a:ext cx="447559" cy="307777"/>
          </a:xfrm>
          <a:prstGeom prst="rect">
            <a:avLst/>
          </a:prstGeom>
          <a:noFill/>
        </p:spPr>
        <p:txBody>
          <a:bodyPr wrap="square" lIns="0" rIns="0" rtlCol="0">
            <a:spAutoFit/>
          </a:bodyPr>
          <a:lstStyle/>
          <a:p>
            <a:pPr algn="r">
              <a:lnSpc>
                <a:spcPct val="100000"/>
              </a:lnSpc>
              <a:spcBef>
                <a:spcPts val="0"/>
              </a:spcBef>
              <a:buClr>
                <a:srgbClr val="5A5A5A"/>
              </a:buClr>
            </a:pPr>
            <a:fld id="{1444EC06-CD1E-4921-AA8C-A162CD6E605A}" type="slidenum">
              <a:rPr lang="ja-JP" altLang="en-US" sz="1400" smtClean="0"/>
              <a:pPr algn="r">
                <a:lnSpc>
                  <a:spcPct val="100000"/>
                </a:lnSpc>
                <a:spcBef>
                  <a:spcPts val="0"/>
                </a:spcBef>
                <a:buClr>
                  <a:srgbClr val="5A5A5A"/>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5/24/2019 6:08 PM</a:t>
            </a:fld>
            <a:endParaRPr lang="en-US" altLang="ja-JP"/>
          </a:p>
        </p:txBody>
      </p:sp>
      <p:sp>
        <p:nvSpPr>
          <p:cNvPr id="726020" name="Rectangle 4"/>
          <p:cNvSpPr>
            <a:spLocks noGrp="1" noChangeArrowheads="1"/>
          </p:cNvSpPr>
          <p:nvPr>
            <p:ph type="title"/>
          </p:nvPr>
        </p:nvSpPr>
        <p:spPr bwMode="auto">
          <a:xfrm>
            <a:off x="355601" y="522288"/>
            <a:ext cx="9224963" cy="363333"/>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dirty="0"/>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pPr>
            <a:endParaRPr lang="ja-JP" altLang="en-US"/>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Lst>
  <p:hf hdr="0" ftr="0" dt="0"/>
  <p:txStyles>
    <p:titleStyle>
      <a:lvl1pPr algn="l" defTabSz="990600" rtl="0" fontAlgn="base">
        <a:spcBef>
          <a:spcPct val="0"/>
        </a:spcBef>
        <a:spcAft>
          <a:spcPct val="0"/>
        </a:spcAft>
        <a:defRPr kumimoji="1" sz="1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pPr algn="r">
                <a:lnSpc>
                  <a:spcPct val="100000"/>
                </a:lnSpc>
                <a:spcBef>
                  <a:spcPts val="0"/>
                </a:spcBef>
                <a:buClr>
                  <a:srgbClr val="EEECE1"/>
                </a:buClr>
              </a:pPr>
              <a:t>‹#›</a:t>
            </a:fld>
            <a:endParaRPr lang="ja-JP" altLang="en-US" sz="1400" dirty="0"/>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pPr/>
              <a:t>5/24/2019 6:08 PM</a:t>
            </a:fld>
            <a:endParaRPr lang="en-US" altLang="ja-JP"/>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p>
        </p:txBody>
      </p:sp>
      <p:pic>
        <p:nvPicPr>
          <p:cNvPr id="28"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2" r:id="rId7"/>
    <p:sldLayoutId id="2147484094" r:id="rId8"/>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60" y="6458626"/>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smtClean="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latin typeface="Arial"/>
                <a:ea typeface="ＭＳ Ｐゴシック"/>
              </a:rPr>
              <a:pPr/>
              <a:t>5/24/2019 6:08 PM</a:t>
            </a:fld>
            <a:endParaRPr lang="en-US" altLang="ja-JP">
              <a:latin typeface="Arial"/>
              <a:ea typeface="ＭＳ Ｐゴシック"/>
            </a:endParaRPr>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pic>
        <p:nvPicPr>
          <p:cNvPr id="28" name="Picture 2"/>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059025"/>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9" name="Picture 2"/>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cxnSp>
        <p:nvCxnSpPr>
          <p:cNvPr id="11" name="Straight Connector 7"/>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19"/>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124" name="Group 83"/>
          <p:cNvGrpSpPr/>
          <p:nvPr>
            <p:custDataLst>
              <p:tags r:id="rId20"/>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90" name="Group 136"/>
          <p:cNvGrpSpPr/>
          <p:nvPr>
            <p:custDataLst>
              <p:tags r:id="rId21"/>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109" name="Group 136"/>
          <p:cNvGrpSpPr/>
          <p:nvPr>
            <p:custDataLst>
              <p:tags r:id="rId22"/>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429369740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 id="2147484128" r:id="rId16"/>
    <p:sldLayoutId id="2147484129" r:id="rId17"/>
  </p:sldLayoutIdLst>
  <p:hf hdr="0" ftr="0" dt="0"/>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1"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1" y="1028700"/>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a:extLst/>
        </p:spPr>
        <p:txBody>
          <a:bodyPr vert="horz" wrap="none" lIns="0" tIns="0" rIns="0" bIns="0" rtlCol="0" anchor="t" anchorCtr="0"/>
          <a:lstStyle/>
          <a:p>
            <a:pPr algn="l" defTabSz="495330" fontAlgn="auto">
              <a:lnSpc>
                <a:spcPct val="100000"/>
              </a:lnSpc>
              <a:spcBef>
                <a:spcPts val="0"/>
              </a:spcBef>
              <a:spcAft>
                <a:spcPts val="0"/>
              </a:spcAft>
              <a:buClrTx/>
              <a:buFontTx/>
              <a:buNone/>
            </a:pPr>
            <a:fld id="{1476E1ED-EF57-4FD3-B5B6-B56E702F485A}" type="slidenum">
              <a:rPr kumimoji="0" lang="en-US" altLang="ja-JP" sz="1000">
                <a:solidFill>
                  <a:prstClr val="black"/>
                </a:solidFill>
                <a:latin typeface="Arial"/>
                <a:ea typeface="ＭＳ Ｐゴシック"/>
              </a:rPr>
              <a:pPr algn="l" defTabSz="495330" fontAlgn="auto">
                <a:lnSpc>
                  <a:spcPct val="100000"/>
                </a:lnSpc>
                <a:spcBef>
                  <a:spcPts val="0"/>
                </a:spcBef>
                <a:spcAft>
                  <a:spcPts val="0"/>
                </a:spcAft>
                <a:buClrTx/>
                <a:buFontTx/>
                <a:buNone/>
              </a:pPr>
              <a:t>‹#›</a:t>
            </a:fld>
            <a:endParaRPr kumimoji="0" lang="en-US" altLang="ja-JP" sz="1000" dirty="0">
              <a:solidFill>
                <a:prstClr val="black"/>
              </a:solidFill>
              <a:latin typeface="Arial"/>
              <a:ea typeface="ＭＳ Ｐゴシック"/>
            </a:endParaRPr>
          </a:p>
        </p:txBody>
      </p:sp>
      <p:pic>
        <p:nvPicPr>
          <p:cNvPr id="9" name="Picture 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pPr algn="l" defTabSz="495285" fontAlgn="auto">
              <a:lnSpc>
                <a:spcPct val="100000"/>
              </a:lnSpc>
              <a:spcBef>
                <a:spcPts val="0"/>
              </a:spcBef>
              <a:spcAft>
                <a:spcPts val="0"/>
              </a:spcAft>
              <a:buClrTx/>
              <a:buFontTx/>
              <a:buNone/>
            </a:pPr>
            <a:r>
              <a:rPr lang="en-US" altLang="ja-JP" sz="700" dirty="0">
                <a:solidFill>
                  <a:prstClr val="black"/>
                </a:solidFill>
                <a:latin typeface="Arial"/>
                <a:ea typeface="ＭＳ Ｐゴシック"/>
              </a:rPr>
              <a:t>Mitsubishi UFJ Research and Consulting </a:t>
            </a:r>
            <a:endParaRPr lang="ja-JP" altLang="en-US" sz="700" dirty="0">
              <a:solidFill>
                <a:prstClr val="black"/>
              </a:solidFill>
              <a:latin typeface="Arial"/>
              <a:ea typeface="ＭＳ Ｐゴシック"/>
            </a:endParaRPr>
          </a:p>
        </p:txBody>
      </p:sp>
      <p:cxnSp>
        <p:nvCxnSpPr>
          <p:cNvPr id="11" name="Straight Connector 7"/>
          <p:cNvCxnSpPr/>
          <p:nvPr/>
        </p:nvCxnSpPr>
        <p:spPr>
          <a:xfrm>
            <a:off x="415201"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3" name="Group 83"/>
          <p:cNvGrpSpPr/>
          <p:nvPr>
            <p:custDataLst>
              <p:tags r:id="rId20"/>
            </p:custDataLst>
          </p:nvPr>
        </p:nvGrpSpPr>
        <p:grpSpPr>
          <a:xfrm>
            <a:off x="413545"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4" name="Group 83"/>
          <p:cNvGrpSpPr/>
          <p:nvPr>
            <p:custDataLst>
              <p:tags r:id="rId21"/>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pPr>
              <a:endParaRPr kumimoji="0" lang="ja-JP" altLang="en-US" sz="1900">
                <a:solidFill>
                  <a:prstClr val="black"/>
                </a:solidFill>
                <a:latin typeface="Arial"/>
                <a:ea typeface="ＭＳ Ｐゴシック"/>
              </a:endParaRPr>
            </a:p>
          </p:txBody>
        </p:sp>
      </p:grpSp>
      <p:grpSp>
        <p:nvGrpSpPr>
          <p:cNvPr id="6" name="Group 136"/>
          <p:cNvGrpSpPr/>
          <p:nvPr>
            <p:custDataLst>
              <p:tags r:id="rId22"/>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grpSp>
        <p:nvGrpSpPr>
          <p:cNvPr id="7" name="Group 136"/>
          <p:cNvGrpSpPr/>
          <p:nvPr>
            <p:custDataLst>
              <p:tags r:id="rId23"/>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lgn="l" defTabSz="495285" fontAlgn="auto">
                <a:lnSpc>
                  <a:spcPct val="100000"/>
                </a:lnSpc>
                <a:spcBef>
                  <a:spcPts val="0"/>
                </a:spcBef>
                <a:spcAft>
                  <a:spcPts val="0"/>
                </a:spcAft>
                <a:buClrTx/>
                <a:buFontTx/>
                <a:buNone/>
                <a:defRPr/>
              </a:pPr>
              <a:endParaRPr kumimoji="0" lang="ja-JP" altLang="en-US" sz="1900">
                <a:solidFill>
                  <a:prstClr val="black"/>
                </a:solidFill>
                <a:latin typeface="Arial"/>
                <a:ea typeface="ＭＳ Ｐゴシック"/>
              </a:endParaRPr>
            </a:p>
          </p:txBody>
        </p:sp>
      </p:grpSp>
    </p:spTree>
    <p:extLst>
      <p:ext uri="{BB962C8B-B14F-4D97-AF65-F5344CB8AC3E}">
        <p14:creationId xmlns:p14="http://schemas.microsoft.com/office/powerpoint/2010/main" val="105441077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hf hdr="0" dt="0"/>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3"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8468" y="6581200"/>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pic>
        <p:nvPicPr>
          <p:cNvPr id="1032" name="Picture 52" descr="ロゴ有 英文 300 symbol_h_a_e_2のコピー"/>
          <p:cNvPicPr>
            <a:picLocks noChangeAspect="1" noChangeArrowheads="1"/>
          </p:cNvPicPr>
          <p:nvPr userDrawn="1"/>
        </p:nvPicPr>
        <p:blipFill>
          <a:blip r:embed="rId9" cstate="print"/>
          <a:srcRect/>
          <a:stretch>
            <a:fillRect/>
          </a:stretch>
        </p:blipFill>
        <p:spPr bwMode="auto">
          <a:xfrm>
            <a:off x="365125" y="6513521"/>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5A5A5A"/>
              </a:buClr>
              <a:defRPr/>
            </a:pPr>
            <a:fld id="{54FC02CB-9E9B-446E-AF88-F271348760CE}" type="slidenum">
              <a:rPr lang="ja-JP" altLang="en-US" sz="1000"/>
              <a:pPr algn="r">
                <a:buClr>
                  <a:srgbClr val="5A5A5A"/>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1029" name="Rectangle 35"/>
          <p:cNvSpPr>
            <a:spLocks noGrp="1" noChangeArrowheads="1"/>
          </p:cNvSpPr>
          <p:nvPr userDrawn="1">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a:t>第 </a:t>
            </a:r>
            <a:r>
              <a:rPr lang="en-US" altLang="ja-JP"/>
              <a:t>1 </a:t>
            </a:r>
            <a:r>
              <a:rPr lang="ja-JP" altLang="en-US"/>
              <a:t>レベル</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5A5A5A"/>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38601"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63" r:id="rId7"/>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92" y="6477008"/>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2" y="662095"/>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4"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pic>
        <p:nvPicPr>
          <p:cNvPr id="1032" name="Picture 52" descr="ロゴ有 英文 300 symbol_h_a_e_2のコピー"/>
          <p:cNvPicPr>
            <a:picLocks noChangeAspect="1" noChangeArrowheads="1"/>
          </p:cNvPicPr>
          <p:nvPr userDrawn="1"/>
        </p:nvPicPr>
        <p:blipFill>
          <a:blip r:embed="rId8" cstate="print"/>
          <a:srcRect/>
          <a:stretch>
            <a:fillRect/>
          </a:stretch>
        </p:blipFill>
        <p:spPr bwMode="auto">
          <a:xfrm>
            <a:off x="365125" y="6513521"/>
            <a:ext cx="2098675" cy="204787"/>
          </a:xfrm>
          <a:prstGeom prst="rect">
            <a:avLst/>
          </a:prstGeom>
          <a:noFill/>
          <a:ln w="9525">
            <a:noFill/>
            <a:miter lim="800000"/>
            <a:headEnd/>
            <a:tailEnd/>
          </a:ln>
        </p:spPr>
      </p:pic>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9"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9" name="テキスト ボックス 28"/>
          <p:cNvSpPr txBox="1"/>
          <p:nvPr userDrawn="1"/>
        </p:nvSpPr>
        <p:spPr>
          <a:xfrm>
            <a:off x="9000857" y="6458620"/>
            <a:ext cx="447559" cy="307777"/>
          </a:xfrm>
          <a:prstGeom prst="rect">
            <a:avLst/>
          </a:prstGeom>
          <a:noFill/>
        </p:spPr>
        <p:txBody>
          <a:bodyPr wrap="square" lIns="0" rIns="0" rtlCol="0">
            <a:spAutoFit/>
          </a:bodyPr>
          <a:lstStyle/>
          <a:p>
            <a:pPr algn="r">
              <a:lnSpc>
                <a:spcPct val="100000"/>
              </a:lnSpc>
              <a:spcBef>
                <a:spcPts val="0"/>
              </a:spcBef>
              <a:buClr>
                <a:srgbClr val="EEECE1"/>
              </a:buClr>
            </a:pPr>
            <a:fld id="{1444EC06-CD1E-4921-AA8C-A162CD6E605A}" type="slidenum">
              <a:rPr lang="ja-JP" altLang="en-US" sz="1400">
                <a:latin typeface="Arial"/>
                <a:ea typeface="ＭＳ Ｐゴシック"/>
              </a:rPr>
              <a:pPr algn="r">
                <a:lnSpc>
                  <a:spcPct val="100000"/>
                </a:lnSpc>
                <a:spcBef>
                  <a:spcPts val="0"/>
                </a:spcBef>
                <a:buClr>
                  <a:srgbClr val="EEECE1"/>
                </a:buClr>
              </a:pPr>
              <a:t>‹#›</a:t>
            </a:fld>
            <a:endParaRPr lang="ja-JP" altLang="en-US" sz="1400" dirty="0">
              <a:latin typeface="Arial"/>
              <a:ea typeface="ＭＳ Ｐゴシック"/>
            </a:endParaRPr>
          </a:p>
        </p:txBody>
      </p:sp>
      <p:sp>
        <p:nvSpPr>
          <p:cNvPr id="726018" name="Rectangle 2"/>
          <p:cNvSpPr>
            <a:spLocks noGrp="1" noChangeArrowheads="1"/>
          </p:cNvSpPr>
          <p:nvPr>
            <p:ph type="dt" sz="half" idx="2"/>
          </p:nvPr>
        </p:nvSpPr>
        <p:spPr bwMode="auto">
          <a:xfrm>
            <a:off x="7699375" y="263525"/>
            <a:ext cx="1862138" cy="217488"/>
          </a:xfrm>
          <a:prstGeom prst="rect">
            <a:avLst/>
          </a:prstGeom>
          <a:noFill/>
          <a:ln w="9525">
            <a:noFill/>
            <a:miter lim="800000"/>
            <a:headEnd/>
            <a:tailEnd/>
          </a:ln>
          <a:effectLst/>
        </p:spPr>
        <p:txBody>
          <a:bodyPr vert="horz" wrap="square" lIns="0" tIns="61179" rIns="99022" bIns="49511" numCol="1" anchor="t" anchorCtr="0" compatLnSpc="1">
            <a:prstTxWarp prst="textNoShape">
              <a:avLst/>
            </a:prstTxWarp>
            <a:spAutoFit/>
          </a:bodyPr>
          <a:lstStyle>
            <a:lvl1pPr algn="r" defTabSz="990600">
              <a:lnSpc>
                <a:spcPct val="100000"/>
              </a:lnSpc>
              <a:buClrTx/>
              <a:buFontTx/>
              <a:buNone/>
              <a:defRPr sz="700">
                <a:solidFill>
                  <a:srgbClr val="5F5F5F"/>
                </a:solidFill>
              </a:defRPr>
            </a:lvl1pPr>
          </a:lstStyle>
          <a:p>
            <a:fld id="{04740063-5BE4-4705-AA78-8E7EAD84B560}" type="datetime8">
              <a:rPr lang="en-US" altLang="ja-JP" smtClean="0">
                <a:latin typeface="Arial"/>
                <a:ea typeface="ＭＳ Ｐゴシック"/>
              </a:rPr>
              <a:pPr/>
              <a:t>5/24/2019 6:08 PM</a:t>
            </a:fld>
            <a:endParaRPr lang="en-US" altLang="ja-JP">
              <a:latin typeface="Arial"/>
              <a:ea typeface="ＭＳ Ｐゴシック"/>
            </a:endParaRPr>
          </a:p>
        </p:txBody>
      </p:sp>
      <p:sp>
        <p:nvSpPr>
          <p:cNvPr id="726020" name="Rectangle 4"/>
          <p:cNvSpPr>
            <a:spLocks noGrp="1" noChangeArrowheads="1"/>
          </p:cNvSpPr>
          <p:nvPr>
            <p:ph type="title"/>
          </p:nvPr>
        </p:nvSpPr>
        <p:spPr bwMode="auto">
          <a:xfrm>
            <a:off x="355605" y="522288"/>
            <a:ext cx="9224963" cy="512762"/>
          </a:xfrm>
          <a:prstGeom prst="rect">
            <a:avLst/>
          </a:prstGeom>
          <a:noFill/>
          <a:ln w="9525">
            <a:noFill/>
            <a:miter lim="800000"/>
            <a:headEnd/>
            <a:tailEnd/>
          </a:ln>
          <a:effectLst/>
        </p:spPr>
        <p:txBody>
          <a:bodyPr vert="horz" wrap="square" lIns="0" tIns="35988" rIns="0" bIns="49511" numCol="1" anchor="t" anchorCtr="0" compatLnSpc="1">
            <a:prstTxWarp prst="textNoShape">
              <a:avLst/>
            </a:prstTxWarp>
            <a:spAutoFit/>
          </a:bodyPr>
          <a:lstStyle/>
          <a:p>
            <a:pPr lvl="0"/>
            <a:r>
              <a:rPr lang="ja-JP" altLang="en-US"/>
              <a:t>マスタータイトルの書式設定</a:t>
            </a:r>
          </a:p>
        </p:txBody>
      </p:sp>
      <p:sp>
        <p:nvSpPr>
          <p:cNvPr id="726021" name="Rectangle 5"/>
          <p:cNvSpPr>
            <a:spLocks noGrp="1" noChangeArrowheads="1"/>
          </p:cNvSpPr>
          <p:nvPr>
            <p:ph type="body" idx="1"/>
          </p:nvPr>
        </p:nvSpPr>
        <p:spPr bwMode="auto">
          <a:xfrm>
            <a:off x="323850" y="1285875"/>
            <a:ext cx="9247188"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grpSp>
        <p:nvGrpSpPr>
          <p:cNvPr id="2" name="Group 38"/>
          <p:cNvGrpSpPr>
            <a:grpSpLocks/>
          </p:cNvGrpSpPr>
          <p:nvPr userDrawn="1"/>
        </p:nvGrpSpPr>
        <p:grpSpPr bwMode="auto">
          <a:xfrm>
            <a:off x="323855" y="460375"/>
            <a:ext cx="9261475" cy="622300"/>
            <a:chOff x="236" y="290"/>
            <a:chExt cx="5771" cy="392"/>
          </a:xfrm>
        </p:grpSpPr>
        <p:sp>
          <p:nvSpPr>
            <p:cNvPr id="726023" name="Line 7"/>
            <p:cNvSpPr>
              <a:spLocks noChangeShapeType="1"/>
            </p:cNvSpPr>
            <p:nvPr userDrawn="1"/>
          </p:nvSpPr>
          <p:spPr bwMode="auto">
            <a:xfrm flipV="1">
              <a:off x="236" y="290"/>
              <a:ext cx="5768" cy="2"/>
            </a:xfrm>
            <a:prstGeom prst="line">
              <a:avLst/>
            </a:prstGeom>
            <a:noFill/>
            <a:ln w="25400">
              <a:solidFill>
                <a:srgbClr val="E60000"/>
              </a:solidFill>
              <a:round/>
              <a:headEnd/>
              <a:tailEnd/>
            </a:ln>
            <a:effectLst/>
          </p:spPr>
          <p:txBody>
            <a:bodyPr>
              <a:spAutoFit/>
            </a:bodyPr>
            <a:lstStyle/>
            <a:p>
              <a:pPr>
                <a:buClr>
                  <a:srgbClr val="EEECE1"/>
                </a:buClr>
              </a:pPr>
              <a:endParaRPr lang="ja-JP" altLang="en-US">
                <a:latin typeface="Arial"/>
                <a:ea typeface="ＭＳ Ｐゴシック"/>
              </a:endParaRPr>
            </a:p>
          </p:txBody>
        </p:sp>
        <p:sp>
          <p:nvSpPr>
            <p:cNvPr id="726024" name="Line 8"/>
            <p:cNvSpPr>
              <a:spLocks noChangeShapeType="1"/>
            </p:cNvSpPr>
            <p:nvPr userDrawn="1"/>
          </p:nvSpPr>
          <p:spPr bwMode="auto">
            <a:xfrm flipV="1">
              <a:off x="236" y="682"/>
              <a:ext cx="5771" cy="0"/>
            </a:xfrm>
            <a:prstGeom prst="line">
              <a:avLst/>
            </a:prstGeom>
            <a:noFill/>
            <a:ln w="15875">
              <a:solidFill>
                <a:srgbClr val="808080"/>
              </a:solidFill>
              <a:round/>
              <a:headEnd/>
              <a:tailEnd/>
            </a:ln>
            <a:effectLst/>
          </p:spPr>
          <p:txBody>
            <a:bodyPr>
              <a:spAutoFit/>
            </a:bodyPr>
            <a:lstStyle/>
            <a:p>
              <a:pPr>
                <a:buClr>
                  <a:srgbClr val="EEECE1"/>
                </a:buClr>
              </a:pPr>
              <a:endParaRPr lang="ja-JP" altLang="en-US">
                <a:latin typeface="Arial"/>
                <a:ea typeface="ＭＳ Ｐゴシック"/>
              </a:endParaRPr>
            </a:p>
          </p:txBody>
        </p:sp>
      </p:grpSp>
      <p:sp>
        <p:nvSpPr>
          <p:cNvPr id="726028" name="Line 12"/>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29" name="Line 13"/>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2" name="Line 16"/>
          <p:cNvSpPr>
            <a:spLocks noChangeShapeType="1"/>
          </p:cNvSpPr>
          <p:nvPr userDrawn="1"/>
        </p:nvSpPr>
        <p:spPr bwMode="auto">
          <a:xfrm>
            <a:off x="-298450"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3" name="Line 17"/>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4" name="Line 18"/>
          <p:cNvSpPr>
            <a:spLocks noChangeShapeType="1"/>
          </p:cNvSpPr>
          <p:nvPr userDrawn="1"/>
        </p:nvSpPr>
        <p:spPr bwMode="auto">
          <a:xfrm>
            <a:off x="-298450"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7" name="Line 21"/>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8" name="Line 22"/>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39" name="Line 23"/>
          <p:cNvSpPr>
            <a:spLocks noChangeShapeType="1"/>
          </p:cNvSpPr>
          <p:nvPr userDrawn="1"/>
        </p:nvSpPr>
        <p:spPr bwMode="auto">
          <a:xfrm>
            <a:off x="323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2" name="Line 26"/>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3" name="Line 27"/>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6" name="Line 30"/>
          <p:cNvSpPr>
            <a:spLocks noChangeShapeType="1"/>
          </p:cNvSpPr>
          <p:nvPr userDrawn="1"/>
        </p:nvSpPr>
        <p:spPr bwMode="auto">
          <a:xfrm>
            <a:off x="9578975" y="-261938"/>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7" name="Line 31"/>
          <p:cNvSpPr>
            <a:spLocks noChangeShapeType="1"/>
          </p:cNvSpPr>
          <p:nvPr userDrawn="1"/>
        </p:nvSpPr>
        <p:spPr bwMode="auto">
          <a:xfrm>
            <a:off x="9926638" y="4572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8" name="Line 32"/>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49" name="Line 33"/>
          <p:cNvSpPr>
            <a:spLocks noChangeShapeType="1"/>
          </p:cNvSpPr>
          <p:nvPr userDrawn="1"/>
        </p:nvSpPr>
        <p:spPr bwMode="auto">
          <a:xfrm>
            <a:off x="9926638" y="1725613"/>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2" name="Line 36"/>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3" name="Line 37"/>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5" name="Line 39"/>
          <p:cNvSpPr>
            <a:spLocks noChangeShapeType="1"/>
          </p:cNvSpPr>
          <p:nvPr userDrawn="1"/>
        </p:nvSpPr>
        <p:spPr bwMode="auto">
          <a:xfrm>
            <a:off x="323850"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sp>
        <p:nvSpPr>
          <p:cNvPr id="726056" name="Line 40"/>
          <p:cNvSpPr>
            <a:spLocks noChangeShapeType="1"/>
          </p:cNvSpPr>
          <p:nvPr userDrawn="1"/>
        </p:nvSpPr>
        <p:spPr bwMode="auto">
          <a:xfrm>
            <a:off x="9578975" y="6877050"/>
            <a:ext cx="0" cy="247650"/>
          </a:xfrm>
          <a:prstGeom prst="line">
            <a:avLst/>
          </a:prstGeom>
          <a:noFill/>
          <a:ln w="12700">
            <a:solidFill>
              <a:srgbClr val="E60000"/>
            </a:solidFill>
            <a:round/>
            <a:headEnd/>
            <a:tailEnd/>
          </a:ln>
          <a:effectLst/>
        </p:spPr>
        <p:txBody>
          <a:bodyPr lIns="0" tIns="0" rIns="0" bIns="0">
            <a:spAutoFit/>
          </a:bodyPr>
          <a:lstStyle/>
          <a:p>
            <a:pPr>
              <a:buClr>
                <a:srgbClr val="EEECE1"/>
              </a:buClr>
            </a:pPr>
            <a:endParaRPr lang="ja-JP" altLang="en-US">
              <a:latin typeface="Arial"/>
              <a:ea typeface="ＭＳ Ｐゴシック"/>
            </a:endParaRPr>
          </a:p>
        </p:txBody>
      </p:sp>
      <p:pic>
        <p:nvPicPr>
          <p:cNvPr id="28"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8465" y="6581194"/>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Lst>
  <p:hf hdr="0" ftr="0" dt="0"/>
  <p:txStyles>
    <p:titleStyle>
      <a:lvl1pPr algn="l" defTabSz="990600" rtl="0" fontAlgn="base">
        <a:spcBef>
          <a:spcPct val="0"/>
        </a:spcBef>
        <a:spcAft>
          <a:spcPct val="0"/>
        </a:spcAft>
        <a:defRPr kumimoji="1" sz="2800" b="1">
          <a:solidFill>
            <a:schemeClr val="tx2"/>
          </a:solidFill>
          <a:latin typeface="+mj-lt"/>
          <a:ea typeface="+mj-ea"/>
          <a:cs typeface="+mj-cs"/>
        </a:defRPr>
      </a:lvl1pPr>
      <a:lvl2pPr algn="l" defTabSz="990600" rtl="0" fontAlgn="base">
        <a:spcBef>
          <a:spcPct val="0"/>
        </a:spcBef>
        <a:spcAft>
          <a:spcPct val="0"/>
        </a:spcAft>
        <a:defRPr kumimoji="1" sz="2800" b="1">
          <a:solidFill>
            <a:schemeClr val="tx2"/>
          </a:solidFill>
          <a:latin typeface="Arial" charset="0"/>
          <a:ea typeface="ＭＳ Ｐゴシック" charset="-128"/>
        </a:defRPr>
      </a:lvl2pPr>
      <a:lvl3pPr algn="l" defTabSz="990600" rtl="0" fontAlgn="base">
        <a:spcBef>
          <a:spcPct val="0"/>
        </a:spcBef>
        <a:spcAft>
          <a:spcPct val="0"/>
        </a:spcAft>
        <a:defRPr kumimoji="1" sz="2800" b="1">
          <a:solidFill>
            <a:schemeClr val="tx2"/>
          </a:solidFill>
          <a:latin typeface="Arial" charset="0"/>
          <a:ea typeface="ＭＳ Ｐゴシック" charset="-128"/>
        </a:defRPr>
      </a:lvl3pPr>
      <a:lvl4pPr algn="l" defTabSz="990600" rtl="0" fontAlgn="base">
        <a:spcBef>
          <a:spcPct val="0"/>
        </a:spcBef>
        <a:spcAft>
          <a:spcPct val="0"/>
        </a:spcAft>
        <a:defRPr kumimoji="1" sz="2800" b="1">
          <a:solidFill>
            <a:schemeClr val="tx2"/>
          </a:solidFill>
          <a:latin typeface="Arial" charset="0"/>
          <a:ea typeface="ＭＳ Ｐゴシック" charset="-128"/>
        </a:defRPr>
      </a:lvl4pPr>
      <a:lvl5pPr algn="l" defTabSz="990600" rtl="0" fontAlgn="base">
        <a:spcBef>
          <a:spcPct val="0"/>
        </a:spcBef>
        <a:spcAft>
          <a:spcPct val="0"/>
        </a:spcAft>
        <a:defRPr kumimoji="1" sz="2800" b="1">
          <a:solidFill>
            <a:schemeClr val="tx2"/>
          </a:solidFill>
          <a:latin typeface="Arial" charset="0"/>
          <a:ea typeface="ＭＳ Ｐゴシック" charset="-128"/>
        </a:defRPr>
      </a:lvl5pPr>
      <a:lvl6pPr marL="457200" algn="l" defTabSz="990600" rtl="0" fontAlgn="base">
        <a:spcBef>
          <a:spcPct val="0"/>
        </a:spcBef>
        <a:spcAft>
          <a:spcPct val="0"/>
        </a:spcAft>
        <a:defRPr kumimoji="1" sz="2800" b="1">
          <a:solidFill>
            <a:schemeClr val="tx2"/>
          </a:solidFill>
          <a:latin typeface="Arial" charset="0"/>
          <a:ea typeface="ＭＳ Ｐゴシック" charset="-128"/>
        </a:defRPr>
      </a:lvl6pPr>
      <a:lvl7pPr marL="914400" algn="l" defTabSz="990600" rtl="0" fontAlgn="base">
        <a:spcBef>
          <a:spcPct val="0"/>
        </a:spcBef>
        <a:spcAft>
          <a:spcPct val="0"/>
        </a:spcAft>
        <a:defRPr kumimoji="1" sz="2800" b="1">
          <a:solidFill>
            <a:schemeClr val="tx2"/>
          </a:solidFill>
          <a:latin typeface="Arial" charset="0"/>
          <a:ea typeface="ＭＳ Ｐゴシック" charset="-128"/>
        </a:defRPr>
      </a:lvl7pPr>
      <a:lvl8pPr marL="1371600" algn="l" defTabSz="990600" rtl="0" fontAlgn="base">
        <a:spcBef>
          <a:spcPct val="0"/>
        </a:spcBef>
        <a:spcAft>
          <a:spcPct val="0"/>
        </a:spcAft>
        <a:defRPr kumimoji="1" sz="2800" b="1">
          <a:solidFill>
            <a:schemeClr val="tx2"/>
          </a:solidFill>
          <a:latin typeface="Arial" charset="0"/>
          <a:ea typeface="ＭＳ Ｐゴシック" charset="-128"/>
        </a:defRPr>
      </a:lvl8pPr>
      <a:lvl9pPr marL="1828800" algn="l" defTabSz="990600" rtl="0" fontAlgn="base">
        <a:spcBef>
          <a:spcPct val="0"/>
        </a:spcBef>
        <a:spcAft>
          <a:spcPct val="0"/>
        </a:spcAft>
        <a:defRPr kumimoji="1" sz="2800" b="1">
          <a:solidFill>
            <a:schemeClr val="tx2"/>
          </a:solidFill>
          <a:latin typeface="Arial" charset="0"/>
          <a:ea typeface="ＭＳ Ｐゴシック" charset="-128"/>
        </a:defRPr>
      </a:lvl9pPr>
    </p:titleStyle>
    <p:bodyStyle>
      <a:lvl1pPr marL="355600" indent="-355600" algn="l" rtl="0" fontAlgn="base">
        <a:lnSpc>
          <a:spcPct val="120000"/>
        </a:lnSpc>
        <a:spcBef>
          <a:spcPct val="30000"/>
        </a:spcBef>
        <a:spcAft>
          <a:spcPct val="0"/>
        </a:spcAft>
        <a:buClr>
          <a:schemeClr val="bg2"/>
        </a:buClr>
        <a:buFont typeface="Wingdings" pitchFamily="2" charset="2"/>
        <a:buChar char="n"/>
        <a:defRPr kumimoji="1">
          <a:solidFill>
            <a:srgbClr val="000000"/>
          </a:solidFill>
          <a:latin typeface="+mn-lt"/>
          <a:ea typeface="+mn-ea"/>
          <a:cs typeface="+mn-cs"/>
        </a:defRPr>
      </a:lvl1pPr>
      <a:lvl2pPr marL="631825" indent="-274638" algn="l" rtl="0" fontAlgn="base">
        <a:lnSpc>
          <a:spcPct val="120000"/>
        </a:lnSpc>
        <a:spcBef>
          <a:spcPct val="30000"/>
        </a:spcBef>
        <a:spcAft>
          <a:spcPct val="0"/>
        </a:spcAft>
        <a:buClr>
          <a:schemeClr val="bg2"/>
        </a:buClr>
        <a:buFont typeface="Wingdings" pitchFamily="2" charset="2"/>
        <a:buChar char="l"/>
        <a:defRPr kumimoji="1" sz="1600">
          <a:solidFill>
            <a:srgbClr val="000000"/>
          </a:solidFill>
          <a:latin typeface="+mn-lt"/>
          <a:ea typeface="+mn-ea"/>
        </a:defRPr>
      </a:lvl2pPr>
      <a:lvl3pPr marL="898525" indent="-265113" algn="l" rtl="0" fontAlgn="base">
        <a:lnSpc>
          <a:spcPct val="120000"/>
        </a:lnSpc>
        <a:spcBef>
          <a:spcPct val="30000"/>
        </a:spcBef>
        <a:spcAft>
          <a:spcPct val="0"/>
        </a:spcAft>
        <a:buClr>
          <a:schemeClr val="bg2"/>
        </a:buClr>
        <a:buSzPct val="75000"/>
        <a:buFont typeface="Wingdings" pitchFamily="2" charset="2"/>
        <a:buChar char="u"/>
        <a:defRPr kumimoji="1" sz="1600">
          <a:solidFill>
            <a:srgbClr val="000000"/>
          </a:solidFill>
          <a:latin typeface="+mn-lt"/>
          <a:ea typeface="+mn-ea"/>
        </a:defRPr>
      </a:lvl3pPr>
      <a:lvl4pPr marL="1171575" indent="-271463" algn="l" rtl="0" fontAlgn="base">
        <a:lnSpc>
          <a:spcPct val="120000"/>
        </a:lnSpc>
        <a:spcBef>
          <a:spcPct val="30000"/>
        </a:spcBef>
        <a:spcAft>
          <a:spcPct val="0"/>
        </a:spcAft>
        <a:buClr>
          <a:schemeClr val="bg2"/>
        </a:buClr>
        <a:buFont typeface="ＭＳ Ｐゴシック" charset="-128"/>
        <a:buChar char="ー"/>
        <a:defRPr kumimoji="1" sz="1600">
          <a:solidFill>
            <a:srgbClr val="000000"/>
          </a:solidFill>
          <a:latin typeface="+mn-lt"/>
          <a:ea typeface="+mn-ea"/>
        </a:defRPr>
      </a:lvl4pPr>
      <a:lvl5pPr marL="21494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6066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30638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5210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978275"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5A5A5A"/>
              </a:buClr>
              <a:defRPr/>
            </a:pPr>
            <a:fld id="{54FC02CB-9E9B-446E-AF88-F271348760CE}" type="slidenum">
              <a:rPr lang="ja-JP" altLang="en-US" sz="1000"/>
              <a:pPr algn="r">
                <a:buClr>
                  <a:srgbClr val="5A5A5A"/>
                </a:buClr>
                <a:defRPr/>
              </a:pPr>
              <a:t>‹#›</a:t>
            </a:fld>
            <a:endParaRPr lang="ja-JP" altLang="en-US" sz="1000" dirty="0"/>
          </a:p>
        </p:txBody>
      </p:sp>
      <p:sp>
        <p:nvSpPr>
          <p:cNvPr id="39" name="テキスト ボックス 38"/>
          <p:cNvSpPr txBox="1"/>
          <p:nvPr userDrawn="1"/>
        </p:nvSpPr>
        <p:spPr>
          <a:xfrm>
            <a:off x="9297988" y="6477000"/>
            <a:ext cx="347662" cy="258763"/>
          </a:xfrm>
          <a:prstGeom prst="rect">
            <a:avLst/>
          </a:prstGeom>
          <a:noFill/>
        </p:spPr>
        <p:txBody>
          <a:bodyPr wrap="none"/>
          <a:lstStyle/>
          <a:p>
            <a:pPr algn="l">
              <a:buClr>
                <a:srgbClr val="5A5A5A"/>
              </a:buClr>
              <a:defRPr/>
            </a:pPr>
            <a:r>
              <a:rPr lang="en-US" altLang="ja-JP" sz="1000" dirty="0">
                <a:solidFill>
                  <a:srgbClr val="FFFFFF"/>
                </a:solidFill>
              </a:rPr>
              <a:t>/</a:t>
            </a:r>
            <a:r>
              <a:rPr lang="ja-JP" altLang="en-US" sz="1000" dirty="0">
                <a:solidFill>
                  <a:srgbClr val="FFFFFF"/>
                </a:solidFill>
              </a:rPr>
              <a:t>●</a:t>
            </a:r>
          </a:p>
        </p:txBody>
      </p:sp>
      <p:sp>
        <p:nvSpPr>
          <p:cNvPr id="1029" name="Rectangle 35"/>
          <p:cNvSpPr>
            <a:spLocks noGrp="1" noChangeArrowheads="1"/>
          </p:cNvSpPr>
          <p:nvPr userDrawn="1">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a:t>マスタータイトルの書式設定</a:t>
            </a:r>
          </a:p>
        </p:txBody>
      </p:sp>
      <p:sp>
        <p:nvSpPr>
          <p:cNvPr id="1030" name="Rectangle 37"/>
          <p:cNvSpPr>
            <a:spLocks noGrp="1" noChangeArrowheads="1"/>
          </p:cNvSpPr>
          <p:nvPr userDrawn="1">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a:t>第 </a:t>
            </a:r>
            <a:r>
              <a:rPr lang="en-US" altLang="ja-JP"/>
              <a:t>1 </a:t>
            </a:r>
            <a:r>
              <a:rPr lang="ja-JP" altLang="en-US"/>
              <a:t>レベル</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5A5A5A"/>
              </a:buClr>
              <a:defRPr/>
            </a:pPr>
            <a:endParaRPr lang="ja-JP" altLang="en-US" sz="1000"/>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buClr>
                <a:srgbClr val="5A5A5A"/>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5A5A5A"/>
              </a:buClr>
              <a:defRPr/>
            </a:pPr>
            <a:endParaRPr lang="ja-JP" altLang="en-US" sz="1000"/>
          </a:p>
        </p:txBody>
      </p:sp>
      <p:grpSp>
        <p:nvGrpSpPr>
          <p:cNvPr id="2"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5A5A5A"/>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5A5A5A"/>
              </a:buClr>
              <a:defRPr/>
            </a:pPr>
            <a:endParaRPr lang="ja-JP" altLang="en-US" sz="1000"/>
          </a:p>
        </p:txBody>
      </p:sp>
      <p:pic>
        <p:nvPicPr>
          <p:cNvPr id="46" name="Picture 2" descr="\\azabu\Co-Work\革新創造センター\041_CI関連\2015MUFGロゴ変更\MURCロゴデータセット\160301\png\1.4.3 社名ロゴタイプのクリアスペース-2.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38597" y="6541064"/>
            <a:ext cx="2827503" cy="20886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8" r:id="rId7"/>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38" name="テキスト ボックス 37"/>
          <p:cNvSpPr txBox="1"/>
          <p:nvPr userDrawn="1"/>
        </p:nvSpPr>
        <p:spPr>
          <a:xfrm>
            <a:off x="9083675" y="6477000"/>
            <a:ext cx="406400" cy="260350"/>
          </a:xfrm>
          <a:prstGeom prst="rect">
            <a:avLst/>
          </a:prstGeom>
          <a:noFill/>
        </p:spPr>
        <p:txBody>
          <a:bodyPr wrap="none"/>
          <a:lstStyle/>
          <a:p>
            <a:pPr algn="r">
              <a:buClr>
                <a:srgbClr val="EAEBDE"/>
              </a:buClr>
              <a:defRPr/>
            </a:pPr>
            <a:fld id="{54FC02CB-9E9B-446E-AF88-F271348760CE}" type="slidenum">
              <a:rPr lang="ja-JP" altLang="en-US" sz="1000"/>
              <a:pPr algn="r">
                <a:buClr>
                  <a:srgbClr val="EAEBDE"/>
                </a:buClr>
                <a:defRPr/>
              </a:pPr>
              <a:t>‹#›</a:t>
            </a:fld>
            <a:endParaRPr lang="ja-JP" altLang="en-US" sz="1000" dirty="0"/>
          </a:p>
        </p:txBody>
      </p:sp>
      <p:sp>
        <p:nvSpPr>
          <p:cNvPr id="39" name="テキスト ボックス 38"/>
          <p:cNvSpPr txBox="1"/>
          <p:nvPr userDrawn="1"/>
        </p:nvSpPr>
        <p:spPr>
          <a:xfrm>
            <a:off x="9297988" y="6477000"/>
            <a:ext cx="347662" cy="258763"/>
          </a:xfrm>
          <a:prstGeom prst="rect">
            <a:avLst/>
          </a:prstGeom>
          <a:noFill/>
        </p:spPr>
        <p:txBody>
          <a:bodyPr wrap="none"/>
          <a:lstStyle/>
          <a:p>
            <a:pPr algn="l">
              <a:buClr>
                <a:srgbClr val="EAEBDE"/>
              </a:buClr>
              <a:defRPr/>
            </a:pPr>
            <a:r>
              <a:rPr lang="en-US" altLang="ja-JP" sz="1000" dirty="0">
                <a:solidFill>
                  <a:prstClr val="white"/>
                </a:solidFill>
              </a:rPr>
              <a:t>/</a:t>
            </a:r>
            <a:r>
              <a:rPr lang="ja-JP" altLang="en-US" sz="1000" dirty="0">
                <a:solidFill>
                  <a:prstClr val="white"/>
                </a:solidFill>
              </a:rPr>
              <a:t>●</a:t>
            </a:r>
          </a:p>
        </p:txBody>
      </p:sp>
      <p:sp>
        <p:nvSpPr>
          <p:cNvPr id="1029" name="Rectangle 35"/>
          <p:cNvSpPr>
            <a:spLocks noGrp="1" noChangeArrowheads="1"/>
          </p:cNvSpPr>
          <p:nvPr>
            <p:ph type="title"/>
          </p:nvPr>
        </p:nvSpPr>
        <p:spPr bwMode="auto">
          <a:xfrm>
            <a:off x="406400" y="662087"/>
            <a:ext cx="9061450" cy="307777"/>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r>
              <a:rPr lang="ja-JP" altLang="en-US" dirty="0"/>
              <a:t>マスタータイトルの書式設定</a:t>
            </a:r>
          </a:p>
        </p:txBody>
      </p:sp>
      <p:sp>
        <p:nvSpPr>
          <p:cNvPr id="1030" name="Rectangle 37"/>
          <p:cNvSpPr>
            <a:spLocks noGrp="1" noChangeArrowheads="1"/>
          </p:cNvSpPr>
          <p:nvPr>
            <p:ph type="body" idx="1"/>
          </p:nvPr>
        </p:nvSpPr>
        <p:spPr bwMode="auto">
          <a:xfrm>
            <a:off x="419100" y="1285875"/>
            <a:ext cx="9064625" cy="5165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ja-JP" altLang="en-US" dirty="0"/>
              <a:t>第 </a:t>
            </a:r>
            <a:r>
              <a:rPr lang="en-US" altLang="ja-JP" dirty="0"/>
              <a:t>1 </a:t>
            </a:r>
            <a:r>
              <a:rPr lang="ja-JP" altLang="en-US" dirty="0"/>
              <a:t>レベル</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240676" name="Line 36"/>
          <p:cNvSpPr>
            <a:spLocks noChangeShapeType="1"/>
          </p:cNvSpPr>
          <p:nvPr userDrawn="1"/>
        </p:nvSpPr>
        <p:spPr bwMode="auto">
          <a:xfrm flipV="1">
            <a:off x="374650" y="549275"/>
            <a:ext cx="9156654" cy="0"/>
          </a:xfrm>
          <a:prstGeom prst="line">
            <a:avLst/>
          </a:prstGeom>
          <a:noFill/>
          <a:ln w="25400">
            <a:solidFill>
              <a:srgbClr val="E60000"/>
            </a:solidFill>
            <a:round/>
            <a:headEnd/>
            <a:tailEnd/>
          </a:ln>
          <a:effectLst/>
        </p:spPr>
        <p:txBody>
          <a:bodyPr>
            <a:spAutoFit/>
          </a:bodyPr>
          <a:lstStyle/>
          <a:p>
            <a:pPr>
              <a:buClr>
                <a:srgbClr val="EAEBDE"/>
              </a:buClr>
              <a:defRPr/>
            </a:pPr>
            <a:endParaRPr lang="ja-JP" altLang="en-US" sz="1000"/>
          </a:p>
        </p:txBody>
      </p:sp>
      <p:sp>
        <p:nvSpPr>
          <p:cNvPr id="240681" name="Line 41"/>
          <p:cNvSpPr>
            <a:spLocks noChangeShapeType="1"/>
          </p:cNvSpPr>
          <p:nvPr userDrawn="1"/>
        </p:nvSpPr>
        <p:spPr bwMode="auto">
          <a:xfrm flipV="1">
            <a:off x="374650" y="1082675"/>
            <a:ext cx="9161463" cy="0"/>
          </a:xfrm>
          <a:prstGeom prst="line">
            <a:avLst/>
          </a:prstGeom>
          <a:noFill/>
          <a:ln w="15875">
            <a:solidFill>
              <a:srgbClr val="808080"/>
            </a:solidFill>
            <a:round/>
            <a:headEnd/>
            <a:tailEnd/>
          </a:ln>
          <a:effectLst/>
        </p:spPr>
        <p:txBody>
          <a:bodyPr>
            <a:spAutoFit/>
          </a:bodyPr>
          <a:lstStyle/>
          <a:p>
            <a:pPr>
              <a:buClr>
                <a:srgbClr val="EAEBDE"/>
              </a:buClr>
              <a:defRPr/>
            </a:pPr>
            <a:endParaRPr lang="ja-JP" altLang="en-US" sz="1000"/>
          </a:p>
        </p:txBody>
      </p:sp>
      <p:sp>
        <p:nvSpPr>
          <p:cNvPr id="240729" name="Line 89"/>
          <p:cNvSpPr>
            <a:spLocks noChangeShapeType="1"/>
          </p:cNvSpPr>
          <p:nvPr userDrawn="1"/>
        </p:nvSpPr>
        <p:spPr bwMode="auto">
          <a:xfrm>
            <a:off x="257492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0" name="Line 90"/>
          <p:cNvSpPr>
            <a:spLocks noChangeShapeType="1"/>
          </p:cNvSpPr>
          <p:nvPr userDrawn="1"/>
        </p:nvSpPr>
        <p:spPr bwMode="auto">
          <a:xfrm>
            <a:off x="27178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1" name="Line 91"/>
          <p:cNvSpPr>
            <a:spLocks noChangeShapeType="1"/>
          </p:cNvSpPr>
          <p:nvPr userDrawn="1"/>
        </p:nvSpPr>
        <p:spPr bwMode="auto">
          <a:xfrm>
            <a:off x="4879975"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2" name="Line 92"/>
          <p:cNvSpPr>
            <a:spLocks noChangeShapeType="1"/>
          </p:cNvSpPr>
          <p:nvPr userDrawn="1"/>
        </p:nvSpPr>
        <p:spPr bwMode="auto">
          <a:xfrm>
            <a:off x="5022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3" name="Line 93"/>
          <p:cNvSpPr>
            <a:spLocks noChangeShapeType="1"/>
          </p:cNvSpPr>
          <p:nvPr userDrawn="1"/>
        </p:nvSpPr>
        <p:spPr bwMode="auto">
          <a:xfrm>
            <a:off x="718185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4" name="Line 94"/>
          <p:cNvSpPr>
            <a:spLocks noChangeShapeType="1"/>
          </p:cNvSpPr>
          <p:nvPr userDrawn="1"/>
        </p:nvSpPr>
        <p:spPr bwMode="auto">
          <a:xfrm>
            <a:off x="7327900" y="6877050"/>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5" name="Line 95"/>
          <p:cNvSpPr>
            <a:spLocks noChangeShapeType="1"/>
          </p:cNvSpPr>
          <p:nvPr userDrawn="1"/>
        </p:nvSpPr>
        <p:spPr bwMode="auto">
          <a:xfrm>
            <a:off x="-298450"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6" name="Line 96"/>
          <p:cNvSpPr>
            <a:spLocks noChangeShapeType="1"/>
          </p:cNvSpPr>
          <p:nvPr userDrawn="1"/>
        </p:nvSpPr>
        <p:spPr bwMode="auto">
          <a:xfrm>
            <a:off x="-298450"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7" name="Line 97"/>
          <p:cNvSpPr>
            <a:spLocks noChangeShapeType="1"/>
          </p:cNvSpPr>
          <p:nvPr userDrawn="1"/>
        </p:nvSpPr>
        <p:spPr bwMode="auto">
          <a:xfrm>
            <a:off x="-298450"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8" name="Line 98"/>
          <p:cNvSpPr>
            <a:spLocks noChangeShapeType="1"/>
          </p:cNvSpPr>
          <p:nvPr userDrawn="1"/>
        </p:nvSpPr>
        <p:spPr bwMode="auto">
          <a:xfrm>
            <a:off x="-298450"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39" name="Line 99"/>
          <p:cNvSpPr>
            <a:spLocks noChangeShapeType="1"/>
          </p:cNvSpPr>
          <p:nvPr userDrawn="1"/>
        </p:nvSpPr>
        <p:spPr bwMode="auto">
          <a:xfrm>
            <a:off x="-298450"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0" name="Line 100"/>
          <p:cNvSpPr>
            <a:spLocks noChangeShapeType="1"/>
          </p:cNvSpPr>
          <p:nvPr userDrawn="1"/>
        </p:nvSpPr>
        <p:spPr bwMode="auto">
          <a:xfrm>
            <a:off x="-298450"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1" name="Line 101"/>
          <p:cNvSpPr>
            <a:spLocks noChangeShapeType="1"/>
          </p:cNvSpPr>
          <p:nvPr userDrawn="1"/>
        </p:nvSpPr>
        <p:spPr bwMode="auto">
          <a:xfrm>
            <a:off x="-298450"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2" name="Line 102"/>
          <p:cNvSpPr>
            <a:spLocks noChangeShapeType="1"/>
          </p:cNvSpPr>
          <p:nvPr userDrawn="1"/>
        </p:nvSpPr>
        <p:spPr bwMode="auto">
          <a:xfrm>
            <a:off x="4127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3" name="Line 103"/>
          <p:cNvSpPr>
            <a:spLocks noChangeShapeType="1"/>
          </p:cNvSpPr>
          <p:nvPr userDrawn="1"/>
        </p:nvSpPr>
        <p:spPr bwMode="auto">
          <a:xfrm>
            <a:off x="257492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4" name="Line 104"/>
          <p:cNvSpPr>
            <a:spLocks noChangeShapeType="1"/>
          </p:cNvSpPr>
          <p:nvPr userDrawn="1"/>
        </p:nvSpPr>
        <p:spPr bwMode="auto">
          <a:xfrm>
            <a:off x="27178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5" name="Line 105"/>
          <p:cNvSpPr>
            <a:spLocks noChangeShapeType="1"/>
          </p:cNvSpPr>
          <p:nvPr userDrawn="1"/>
        </p:nvSpPr>
        <p:spPr bwMode="auto">
          <a:xfrm>
            <a:off x="4879975"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6" name="Line 106"/>
          <p:cNvSpPr>
            <a:spLocks noChangeShapeType="1"/>
          </p:cNvSpPr>
          <p:nvPr userDrawn="1"/>
        </p:nvSpPr>
        <p:spPr bwMode="auto">
          <a:xfrm>
            <a:off x="5022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7" name="Line 107"/>
          <p:cNvSpPr>
            <a:spLocks noChangeShapeType="1"/>
          </p:cNvSpPr>
          <p:nvPr userDrawn="1"/>
        </p:nvSpPr>
        <p:spPr bwMode="auto">
          <a:xfrm>
            <a:off x="718185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48" name="Line 108"/>
          <p:cNvSpPr>
            <a:spLocks noChangeShapeType="1"/>
          </p:cNvSpPr>
          <p:nvPr userDrawn="1"/>
        </p:nvSpPr>
        <p:spPr bwMode="auto">
          <a:xfrm>
            <a:off x="7327900" y="-261938"/>
            <a:ext cx="0" cy="24765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0" name="Line 110"/>
          <p:cNvSpPr>
            <a:spLocks noChangeShapeType="1"/>
          </p:cNvSpPr>
          <p:nvPr userDrawn="1"/>
        </p:nvSpPr>
        <p:spPr bwMode="auto">
          <a:xfrm>
            <a:off x="9926638" y="546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1" name="Line 111"/>
          <p:cNvSpPr>
            <a:spLocks noChangeShapeType="1"/>
          </p:cNvSpPr>
          <p:nvPr userDrawn="1"/>
        </p:nvSpPr>
        <p:spPr bwMode="auto">
          <a:xfrm>
            <a:off x="9926638" y="1341438"/>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2" name="Line 112"/>
          <p:cNvSpPr>
            <a:spLocks noChangeShapeType="1"/>
          </p:cNvSpPr>
          <p:nvPr userDrawn="1"/>
        </p:nvSpPr>
        <p:spPr bwMode="auto">
          <a:xfrm>
            <a:off x="9926638" y="16891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3" name="Line 113"/>
          <p:cNvSpPr>
            <a:spLocks noChangeShapeType="1"/>
          </p:cNvSpPr>
          <p:nvPr userDrawn="1"/>
        </p:nvSpPr>
        <p:spPr bwMode="auto">
          <a:xfrm>
            <a:off x="9926638" y="37877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4" name="Line 114"/>
          <p:cNvSpPr>
            <a:spLocks noChangeShapeType="1"/>
          </p:cNvSpPr>
          <p:nvPr userDrawn="1"/>
        </p:nvSpPr>
        <p:spPr bwMode="auto">
          <a:xfrm>
            <a:off x="9926638" y="4132263"/>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5" name="Line 115"/>
          <p:cNvSpPr>
            <a:spLocks noChangeShapeType="1"/>
          </p:cNvSpPr>
          <p:nvPr userDrawn="1"/>
        </p:nvSpPr>
        <p:spPr bwMode="auto">
          <a:xfrm>
            <a:off x="9926638" y="6235700"/>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240756" name="Line 116"/>
          <p:cNvSpPr>
            <a:spLocks noChangeShapeType="1"/>
          </p:cNvSpPr>
          <p:nvPr userDrawn="1"/>
        </p:nvSpPr>
        <p:spPr bwMode="auto">
          <a:xfrm>
            <a:off x="9926638" y="6416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1" name="Line 110"/>
          <p:cNvSpPr>
            <a:spLocks noChangeShapeType="1"/>
          </p:cNvSpPr>
          <p:nvPr userDrawn="1"/>
        </p:nvSpPr>
        <p:spPr bwMode="auto">
          <a:xfrm>
            <a:off x="9926638" y="487036"/>
            <a:ext cx="282575" cy="0"/>
          </a:xfrm>
          <a:prstGeom prst="line">
            <a:avLst/>
          </a:prstGeom>
          <a:noFill/>
          <a:ln w="12700">
            <a:solidFill>
              <a:srgbClr val="0F99BC"/>
            </a:solidFill>
            <a:round/>
            <a:headEnd/>
            <a:tailEnd/>
          </a:ln>
          <a:effectLst/>
        </p:spPr>
        <p:txBody>
          <a:bodyPr lIns="0" tIns="0" rIns="0" bIns="0">
            <a:spAutoFit/>
          </a:bodyPr>
          <a:lstStyle/>
          <a:p>
            <a:pPr>
              <a:buClr>
                <a:srgbClr val="EAEBDE"/>
              </a:buClr>
              <a:defRPr/>
            </a:pPr>
            <a:endParaRPr lang="ja-JP" altLang="en-US" sz="1000"/>
          </a:p>
        </p:txBody>
      </p:sp>
      <p:grpSp>
        <p:nvGrpSpPr>
          <p:cNvPr id="2" name="グループ化 42"/>
          <p:cNvGrpSpPr/>
          <p:nvPr userDrawn="1"/>
        </p:nvGrpSpPr>
        <p:grpSpPr>
          <a:xfrm>
            <a:off x="9483725" y="-261938"/>
            <a:ext cx="1587" cy="247650"/>
            <a:chOff x="9483725" y="-510339"/>
            <a:chExt cx="1587" cy="496050"/>
          </a:xfrm>
        </p:grpSpPr>
        <p:sp>
          <p:nvSpPr>
            <p:cNvPr id="40" name="Line 110"/>
            <p:cNvSpPr>
              <a:spLocks noChangeShapeType="1"/>
            </p:cNvSpPr>
            <p:nvPr userDrawn="1"/>
          </p:nvSpPr>
          <p:spPr bwMode="auto">
            <a:xfrm rot="16200000">
              <a:off x="9361112" y="-138489"/>
              <a:ext cx="248400"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2" name="Line 110"/>
            <p:cNvSpPr>
              <a:spLocks noChangeShapeType="1"/>
            </p:cNvSpPr>
            <p:nvPr userDrawn="1"/>
          </p:nvSpPr>
          <p:spPr bwMode="auto">
            <a:xfrm flipV="1">
              <a:off x="9483725" y="-510339"/>
              <a:ext cx="0" cy="248401"/>
            </a:xfrm>
            <a:prstGeom prst="line">
              <a:avLst/>
            </a:prstGeom>
            <a:noFill/>
            <a:ln w="12700">
              <a:solidFill>
                <a:srgbClr val="0F99BC"/>
              </a:solidFill>
              <a:round/>
              <a:headEnd/>
              <a:tailEnd/>
            </a:ln>
            <a:effectLst/>
          </p:spPr>
          <p:txBody>
            <a:bodyPr wrap="square" lIns="0" tIns="0" rIns="0" bIns="0">
              <a:spAutoFit/>
            </a:bodyPr>
            <a:lstStyle/>
            <a:p>
              <a:pPr>
                <a:buClr>
                  <a:srgbClr val="EAEBDE"/>
                </a:buClr>
                <a:defRPr/>
              </a:pPr>
              <a:endParaRPr lang="ja-JP" altLang="en-US" sz="1000"/>
            </a:p>
          </p:txBody>
        </p:sp>
      </p:grpSp>
      <p:sp>
        <p:nvSpPr>
          <p:cNvPr id="44" name="Line 110"/>
          <p:cNvSpPr>
            <a:spLocks noChangeShapeType="1"/>
          </p:cNvSpPr>
          <p:nvPr userDrawn="1"/>
        </p:nvSpPr>
        <p:spPr bwMode="auto">
          <a:xfrm>
            <a:off x="9926638"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sp>
        <p:nvSpPr>
          <p:cNvPr id="45" name="Line 95"/>
          <p:cNvSpPr>
            <a:spLocks noChangeShapeType="1"/>
          </p:cNvSpPr>
          <p:nvPr userDrawn="1"/>
        </p:nvSpPr>
        <p:spPr bwMode="auto">
          <a:xfrm>
            <a:off x="-298450" y="1082675"/>
            <a:ext cx="282575" cy="0"/>
          </a:xfrm>
          <a:prstGeom prst="line">
            <a:avLst/>
          </a:prstGeom>
          <a:noFill/>
          <a:ln w="12700">
            <a:solidFill>
              <a:srgbClr val="E60000"/>
            </a:solidFill>
            <a:round/>
            <a:headEnd/>
            <a:tailEnd/>
          </a:ln>
          <a:effectLst/>
        </p:spPr>
        <p:txBody>
          <a:bodyPr lIns="0" tIns="0" rIns="0" bIns="0">
            <a:spAutoFit/>
          </a:bodyPr>
          <a:lstStyle/>
          <a:p>
            <a:pPr>
              <a:buClr>
                <a:srgbClr val="EAEBDE"/>
              </a:buClr>
              <a:defRPr/>
            </a:pPr>
            <a:endParaRPr lang="ja-JP" altLang="en-US" sz="1000"/>
          </a:p>
        </p:txBody>
      </p:sp>
      <p:pic>
        <p:nvPicPr>
          <p:cNvPr id="43"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77336" y="6525344"/>
            <a:ext cx="1008111" cy="23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8464" y="6581192"/>
            <a:ext cx="3278954" cy="18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Lst>
  <p:hf hdr="0" ftr="0" dt="0"/>
  <p:txStyles>
    <p:titleStyle>
      <a:lvl1pPr algn="l" defTabSz="990600" rtl="0" eaLnBrk="0" fontAlgn="base" hangingPunct="0">
        <a:spcBef>
          <a:spcPct val="0"/>
        </a:spcBef>
        <a:spcAft>
          <a:spcPct val="0"/>
        </a:spcAft>
        <a:defRPr kumimoji="1" sz="2000" b="1">
          <a:solidFill>
            <a:schemeClr val="tx2"/>
          </a:solidFill>
          <a:latin typeface="+mj-lt"/>
          <a:ea typeface="+mj-ea"/>
          <a:cs typeface="+mj-cs"/>
        </a:defRPr>
      </a:lvl1pPr>
      <a:lvl2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2pPr>
      <a:lvl3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3pPr>
      <a:lvl4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4pPr>
      <a:lvl5pPr algn="l" defTabSz="990600" rtl="0" eaLnBrk="0" fontAlgn="base" hangingPunct="0">
        <a:spcBef>
          <a:spcPct val="0"/>
        </a:spcBef>
        <a:spcAft>
          <a:spcPct val="0"/>
        </a:spcAft>
        <a:defRPr kumimoji="1" sz="2000" b="1">
          <a:solidFill>
            <a:schemeClr val="tx2"/>
          </a:solidFill>
          <a:latin typeface="Arial" charset="0"/>
          <a:ea typeface="ＭＳ Ｐゴシック" charset="-128"/>
        </a:defRPr>
      </a:lvl5pPr>
      <a:lvl6pPr marL="457200" algn="l" defTabSz="990600" rtl="0" fontAlgn="base">
        <a:spcBef>
          <a:spcPct val="0"/>
        </a:spcBef>
        <a:spcAft>
          <a:spcPct val="0"/>
        </a:spcAft>
        <a:defRPr kumimoji="1" sz="2000" b="1">
          <a:solidFill>
            <a:schemeClr val="tx2"/>
          </a:solidFill>
          <a:latin typeface="Arial" charset="0"/>
          <a:ea typeface="ＭＳ Ｐゴシック" charset="-128"/>
        </a:defRPr>
      </a:lvl6pPr>
      <a:lvl7pPr marL="914400" algn="l" defTabSz="990600" rtl="0" fontAlgn="base">
        <a:spcBef>
          <a:spcPct val="0"/>
        </a:spcBef>
        <a:spcAft>
          <a:spcPct val="0"/>
        </a:spcAft>
        <a:defRPr kumimoji="1" sz="2000" b="1">
          <a:solidFill>
            <a:schemeClr val="tx2"/>
          </a:solidFill>
          <a:latin typeface="Arial" charset="0"/>
          <a:ea typeface="ＭＳ Ｐゴシック" charset="-128"/>
        </a:defRPr>
      </a:lvl7pPr>
      <a:lvl8pPr marL="1371600" algn="l" defTabSz="990600" rtl="0" fontAlgn="base">
        <a:spcBef>
          <a:spcPct val="0"/>
        </a:spcBef>
        <a:spcAft>
          <a:spcPct val="0"/>
        </a:spcAft>
        <a:defRPr kumimoji="1" sz="2000" b="1">
          <a:solidFill>
            <a:schemeClr val="tx2"/>
          </a:solidFill>
          <a:latin typeface="Arial" charset="0"/>
          <a:ea typeface="ＭＳ Ｐゴシック" charset="-128"/>
        </a:defRPr>
      </a:lvl8pPr>
      <a:lvl9pPr marL="1828800" algn="l" defTabSz="990600" rtl="0" fontAlgn="base">
        <a:spcBef>
          <a:spcPct val="0"/>
        </a:spcBef>
        <a:spcAft>
          <a:spcPct val="0"/>
        </a:spcAft>
        <a:defRPr kumimoji="1" sz="2000" b="1">
          <a:solidFill>
            <a:schemeClr val="tx2"/>
          </a:solidFill>
          <a:latin typeface="Arial" charset="0"/>
          <a:ea typeface="ＭＳ Ｐゴシック" charset="-128"/>
        </a:defRPr>
      </a:lvl9pPr>
    </p:titleStyle>
    <p:bodyStyle>
      <a:lvl1pPr marL="266700" indent="-266700" algn="l" rtl="0" eaLnBrk="0" fontAlgn="base" hangingPunct="0">
        <a:lnSpc>
          <a:spcPct val="120000"/>
        </a:lnSpc>
        <a:spcBef>
          <a:spcPct val="30000"/>
        </a:spcBef>
        <a:spcAft>
          <a:spcPct val="0"/>
        </a:spcAft>
        <a:buClr>
          <a:schemeClr val="bg2"/>
        </a:buClr>
        <a:buFont typeface="Wingdings" pitchFamily="2" charset="2"/>
        <a:buChar char="n"/>
        <a:defRPr kumimoji="1" sz="1400">
          <a:solidFill>
            <a:srgbClr val="000000"/>
          </a:solidFill>
          <a:latin typeface="+mn-lt"/>
          <a:ea typeface="+mn-ea"/>
          <a:cs typeface="+mn-cs"/>
        </a:defRPr>
      </a:lvl1pPr>
      <a:lvl2pPr marL="539750" indent="-271463" algn="l" rtl="0" eaLnBrk="0" fontAlgn="base" hangingPunct="0">
        <a:lnSpc>
          <a:spcPct val="120000"/>
        </a:lnSpc>
        <a:spcBef>
          <a:spcPct val="30000"/>
        </a:spcBef>
        <a:spcAft>
          <a:spcPct val="0"/>
        </a:spcAft>
        <a:buClr>
          <a:schemeClr val="bg2"/>
        </a:buClr>
        <a:buFont typeface="Wingdings" pitchFamily="2" charset="2"/>
        <a:buChar char="l"/>
        <a:defRPr kumimoji="1" sz="1200">
          <a:solidFill>
            <a:srgbClr val="000000"/>
          </a:solidFill>
          <a:latin typeface="+mn-lt"/>
          <a:ea typeface="+mn-ea"/>
        </a:defRPr>
      </a:lvl2pPr>
      <a:lvl3pPr marL="812800" indent="-271463" algn="l" rtl="0" eaLnBrk="0" fontAlgn="base" hangingPunct="0">
        <a:lnSpc>
          <a:spcPct val="120000"/>
        </a:lnSpc>
        <a:spcBef>
          <a:spcPct val="30000"/>
        </a:spcBef>
        <a:spcAft>
          <a:spcPct val="0"/>
        </a:spcAft>
        <a:buClr>
          <a:schemeClr val="bg2"/>
        </a:buClr>
        <a:buFont typeface="ＭＳ Ｐゴシック" charset="-128"/>
        <a:buChar char="–"/>
        <a:defRPr sz="1200">
          <a:solidFill>
            <a:srgbClr val="000000"/>
          </a:solidFill>
          <a:latin typeface="+mn-lt"/>
          <a:ea typeface="+mn-ea"/>
        </a:defRPr>
      </a:lvl3pPr>
      <a:lvl4pPr marL="1079500" indent="-265113" algn="l" rtl="0" eaLnBrk="0" fontAlgn="base" hangingPunct="0">
        <a:lnSpc>
          <a:spcPct val="120000"/>
        </a:lnSpc>
        <a:spcBef>
          <a:spcPct val="30000"/>
        </a:spcBef>
        <a:spcAft>
          <a:spcPct val="0"/>
        </a:spcAft>
        <a:buClr>
          <a:schemeClr val="bg2"/>
        </a:buClr>
        <a:buFont typeface="ＭＳ Ｐゴシック" charset="-128"/>
        <a:buChar char="–"/>
        <a:defRPr kumimoji="1" sz="1200">
          <a:solidFill>
            <a:srgbClr val="000000"/>
          </a:solidFill>
          <a:latin typeface="+mn-lt"/>
          <a:ea typeface="+mn-ea"/>
        </a:defRPr>
      </a:lvl4pPr>
      <a:lvl5pPr marL="1968500" indent="-268288" algn="just" defTabSz="990600" rtl="0" eaLnBrk="0" fontAlgn="base" hangingPunct="0">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5pPr>
      <a:lvl6pPr marL="24257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6pPr>
      <a:lvl7pPr marL="28829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7pPr>
      <a:lvl8pPr marL="33401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8pPr>
      <a:lvl9pPr marL="3797300" indent="-268288" algn="just" defTabSz="990600" rtl="0" fontAlgn="base">
        <a:lnSpc>
          <a:spcPct val="120000"/>
        </a:lnSpc>
        <a:spcBef>
          <a:spcPct val="30000"/>
        </a:spcBef>
        <a:spcAft>
          <a:spcPct val="0"/>
        </a:spcAft>
        <a:buClr>
          <a:schemeClr val="bg2"/>
        </a:buClr>
        <a:buFont typeface="ＭＳ Ｐ明朝" charset="-128"/>
        <a:buChar char="–"/>
        <a:defRPr kumimoji="1" sz="1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280596" y="1844824"/>
            <a:ext cx="5256580" cy="1240881"/>
          </a:xfrm>
        </p:spPr>
        <p:txBody>
          <a:bodyPr/>
          <a:lstStyle/>
          <a:p>
            <a:pPr algn="ctr"/>
            <a:r>
              <a:rPr lang="ja-JP" altLang="en-US" sz="2000" dirty="0">
                <a:latin typeface="Meiryo UI" pitchFamily="50" charset="-128"/>
                <a:ea typeface="Meiryo UI" pitchFamily="50" charset="-128"/>
                <a:cs typeface="Meiryo UI" pitchFamily="50" charset="-128"/>
              </a:rPr>
              <a:t>＜地域包括ケア研究会＞</a:t>
            </a:r>
            <a:br>
              <a:rPr lang="ja-JP" altLang="en-US" sz="2000" dirty="0">
                <a:latin typeface="Meiryo UI" pitchFamily="50" charset="-128"/>
                <a:ea typeface="Meiryo UI" pitchFamily="50" charset="-128"/>
                <a:cs typeface="Meiryo UI" pitchFamily="50" charset="-128"/>
              </a:rPr>
            </a:br>
            <a:r>
              <a:rPr lang="en-US" altLang="ja-JP" sz="1600" dirty="0">
                <a:latin typeface="Meiryo UI" pitchFamily="50" charset="-128"/>
                <a:ea typeface="Meiryo UI" pitchFamily="50" charset="-128"/>
                <a:cs typeface="Meiryo UI" pitchFamily="50" charset="-128"/>
              </a:rPr>
              <a:t>2040 </a:t>
            </a:r>
            <a:r>
              <a:rPr lang="ja-JP" altLang="en-US" sz="1600" dirty="0">
                <a:latin typeface="Meiryo UI" pitchFamily="50" charset="-128"/>
                <a:ea typeface="Meiryo UI" pitchFamily="50" charset="-128"/>
                <a:cs typeface="Meiryo UI" pitchFamily="50" charset="-128"/>
              </a:rPr>
              <a:t>年：多元的社会における</a:t>
            </a:r>
            <a:r>
              <a:rPr lang="ja-JP" altLang="en-US" sz="1800" dirty="0">
                <a:latin typeface="Meiryo UI" pitchFamily="50" charset="-128"/>
                <a:ea typeface="Meiryo UI" pitchFamily="50" charset="-128"/>
                <a:cs typeface="Meiryo UI" pitchFamily="50" charset="-128"/>
              </a:rPr>
              <a:t>地域包括ケアシステム</a:t>
            </a:r>
            <a:br>
              <a:rPr lang="ja-JP" altLang="en-US" sz="1800" dirty="0">
                <a:latin typeface="Meiryo UI" pitchFamily="50" charset="-128"/>
                <a:ea typeface="Meiryo UI" pitchFamily="50" charset="-128"/>
                <a:cs typeface="Meiryo UI" pitchFamily="50" charset="-128"/>
              </a:rPr>
            </a:b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「参加」と「協働」でつくる包摂的な社会</a:t>
            </a:r>
            <a:r>
              <a:rPr lang="en-US" altLang="ja-JP" sz="1400" dirty="0">
                <a:latin typeface="Meiryo UI" pitchFamily="50" charset="-128"/>
                <a:ea typeface="Meiryo UI" pitchFamily="50" charset="-128"/>
                <a:cs typeface="Meiryo UI" pitchFamily="50" charset="-128"/>
              </a:rPr>
              <a:t>―</a:t>
            </a:r>
            <a:br>
              <a:rPr lang="en-US" altLang="ja-JP" sz="1400" dirty="0">
                <a:latin typeface="Meiryo UI" pitchFamily="50" charset="-128"/>
                <a:ea typeface="Meiryo UI" pitchFamily="50" charset="-128"/>
                <a:cs typeface="Meiryo UI" pitchFamily="50" charset="-128"/>
              </a:rPr>
            </a:br>
            <a:r>
              <a:rPr lang="en-US" altLang="ja-JP" sz="1800" dirty="0">
                <a:latin typeface="Meiryo UI" pitchFamily="50" charset="-128"/>
                <a:ea typeface="Meiryo UI" pitchFamily="50" charset="-128"/>
                <a:cs typeface="Meiryo UI" pitchFamily="50" charset="-128"/>
              </a:rPr>
              <a:t>【</a:t>
            </a:r>
            <a:r>
              <a:rPr lang="ja-JP" altLang="en-US" sz="1800" dirty="0">
                <a:latin typeface="Meiryo UI" pitchFamily="50" charset="-128"/>
                <a:ea typeface="Meiryo UI" pitchFamily="50" charset="-128"/>
                <a:cs typeface="Meiryo UI" pitchFamily="50" charset="-128"/>
              </a:rPr>
              <a:t>概要版</a:t>
            </a:r>
            <a:r>
              <a:rPr lang="en-US" altLang="ja-JP" sz="1800" dirty="0">
                <a:latin typeface="Meiryo UI" pitchFamily="50" charset="-128"/>
                <a:ea typeface="Meiryo UI" pitchFamily="50" charset="-128"/>
                <a:cs typeface="Meiryo UI" pitchFamily="50" charset="-128"/>
              </a:rPr>
              <a:t>】</a:t>
            </a:r>
            <a:endParaRPr lang="ja-JP" altLang="en-US" sz="1600" dirty="0">
              <a:latin typeface="Meiryo UI" pitchFamily="50" charset="-128"/>
              <a:ea typeface="Meiryo UI" pitchFamily="50" charset="-128"/>
            </a:endParaRPr>
          </a:p>
        </p:txBody>
      </p:sp>
      <p:sp>
        <p:nvSpPr>
          <p:cNvPr id="3" name="正方形/長方形 2">
            <a:extLst>
              <a:ext uri="{FF2B5EF4-FFF2-40B4-BE49-F238E27FC236}">
                <a16:creationId xmlns:a16="http://schemas.microsoft.com/office/drawing/2014/main" id="{ECA5D123-EA3E-434A-B5CB-468FF0DDD5F7}"/>
              </a:ext>
            </a:extLst>
          </p:cNvPr>
          <p:cNvSpPr/>
          <p:nvPr/>
        </p:nvSpPr>
        <p:spPr>
          <a:xfrm>
            <a:off x="344488" y="1485967"/>
            <a:ext cx="9145016" cy="290401"/>
          </a:xfrm>
          <a:prstGeom prst="rect">
            <a:avLst/>
          </a:prstGeom>
        </p:spPr>
        <p:txBody>
          <a:bodyPr wrap="square">
            <a:spAutoFit/>
          </a:bodyPr>
          <a:lstStyle/>
          <a:p>
            <a:pPr algn="l"/>
            <a:r>
              <a:rPr lang="zh-TW" altLang="en-US" sz="12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平成</a:t>
            </a:r>
            <a:r>
              <a:rPr lang="en-US" altLang="zh-TW" sz="1100" dirty="0">
                <a:latin typeface="Meiryo UI" panose="020B0604030504040204" pitchFamily="50" charset="-128"/>
                <a:ea typeface="Meiryo UI" panose="020B0604030504040204" pitchFamily="50" charset="-128"/>
              </a:rPr>
              <a:t>30 </a:t>
            </a:r>
            <a:r>
              <a:rPr lang="zh-TW" altLang="en-US" sz="1100" dirty="0">
                <a:latin typeface="Meiryo UI" panose="020B0604030504040204" pitchFamily="50" charset="-128"/>
                <a:ea typeface="Meiryo UI" panose="020B0604030504040204" pitchFamily="50" charset="-128"/>
              </a:rPr>
              <a:t>年度 老人保健事業推進費等補助金</a:t>
            </a:r>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老人保健健康増進等事業</a:t>
            </a:r>
            <a:r>
              <a:rPr lang="ja-JP" altLang="en-US" sz="1100" dirty="0">
                <a:latin typeface="Meiryo UI" panose="020B0604030504040204" pitchFamily="50" charset="-128"/>
                <a:ea typeface="Meiryo UI" panose="020B0604030504040204" pitchFamily="50" charset="-128"/>
              </a:rPr>
              <a:t>　地域包括ケアシステムの深化・推進に向けた制度やサービスについての調査研究</a:t>
            </a:r>
            <a:endParaRPr lang="ja-JP" altLang="en-US" sz="1100" dirty="0"/>
          </a:p>
        </p:txBody>
      </p:sp>
    </p:spTree>
    <p:extLst>
      <p:ext uri="{BB962C8B-B14F-4D97-AF65-F5344CB8AC3E}">
        <p14:creationId xmlns:p14="http://schemas.microsoft.com/office/powerpoint/2010/main" val="3100554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454C2195-E9E1-4692-9D0E-81A83729782C}"/>
              </a:ext>
            </a:extLst>
          </p:cNvPr>
          <p:cNvSpPr/>
          <p:nvPr/>
        </p:nvSpPr>
        <p:spPr bwMode="auto">
          <a:xfrm>
            <a:off x="3872880" y="2783310"/>
            <a:ext cx="2088232" cy="354649"/>
          </a:xfrm>
          <a:prstGeom prst="roundRect">
            <a:avLst/>
          </a:prstGeom>
          <a:gradFill flip="none" rotWithShape="1">
            <a:gsLst>
              <a:gs pos="0">
                <a:schemeClr val="accent5">
                  <a:lumMod val="60000"/>
                  <a:lumOff val="40000"/>
                </a:schemeClr>
              </a:gs>
              <a:gs pos="60000">
                <a:schemeClr val="accent5">
                  <a:lumMod val="20000"/>
                  <a:lumOff val="80000"/>
                </a:schemeClr>
              </a:gs>
              <a:gs pos="100000">
                <a:schemeClr val="bg1"/>
              </a:gs>
            </a:gsLst>
            <a:path path="circle">
              <a:fillToRect l="50000" t="50000" r="50000" b="50000"/>
            </a:path>
            <a:tileRect/>
          </a:gradFill>
          <a:ln w="15875" cap="flat" cmpd="sng" algn="ctr">
            <a:no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600" b="0" i="0" u="none" strike="noStrike" cap="none" normalizeH="0" baseline="0" dirty="0">
              <a:ln>
                <a:noFill/>
              </a:ln>
              <a:solidFill>
                <a:srgbClr val="000000"/>
              </a:solidFill>
              <a:effectLst/>
              <a:latin typeface="Arial" charset="0"/>
              <a:ea typeface="ＭＳ Ｐゴシック" charset="-128"/>
            </a:endParaRPr>
          </a:p>
        </p:txBody>
      </p:sp>
      <p:sp>
        <p:nvSpPr>
          <p:cNvPr id="2" name="タイトル 1"/>
          <p:cNvSpPr>
            <a:spLocks noGrp="1"/>
          </p:cNvSpPr>
          <p:nvPr>
            <p:ph type="title"/>
          </p:nvPr>
        </p:nvSpPr>
        <p:spPr>
          <a:xfrm>
            <a:off x="355605" y="607523"/>
            <a:ext cx="9421931" cy="517221"/>
          </a:xfrm>
        </p:spPr>
        <p:txBody>
          <a:bodyPr/>
          <a:lstStyle/>
          <a:p>
            <a:pPr hangingPunct="0"/>
            <a:r>
              <a:rPr lang="en-US" altLang="ja-JP" dirty="0">
                <a:solidFill>
                  <a:schemeClr val="tx1"/>
                </a:solidFill>
              </a:rPr>
              <a:t>2040</a:t>
            </a:r>
            <a:r>
              <a:rPr lang="ja-JP" altLang="en-US" dirty="0">
                <a:solidFill>
                  <a:schemeClr val="tx1"/>
                </a:solidFill>
              </a:rPr>
              <a:t>年の社会のイメージ</a:t>
            </a:r>
          </a:p>
        </p:txBody>
      </p:sp>
      <p:pic>
        <p:nvPicPr>
          <p:cNvPr id="4" name="図 3">
            <a:extLst>
              <a:ext uri="{FF2B5EF4-FFF2-40B4-BE49-F238E27FC236}">
                <a16:creationId xmlns:a16="http://schemas.microsoft.com/office/drawing/2014/main" id="{16D4A77B-B797-4933-9E76-CFEC048051D9}"/>
              </a:ext>
            </a:extLst>
          </p:cNvPr>
          <p:cNvPicPr>
            <a:picLocks noChangeAspect="1"/>
          </p:cNvPicPr>
          <p:nvPr/>
        </p:nvPicPr>
        <p:blipFill rotWithShape="1">
          <a:blip r:embed="rId2">
            <a:extLst>
              <a:ext uri="{28A0092B-C50C-407E-A947-70E740481C1C}">
                <a14:useLocalDpi xmlns:a14="http://schemas.microsoft.com/office/drawing/2010/main" val="0"/>
              </a:ext>
            </a:extLst>
          </a:blip>
          <a:srcRect b="17130"/>
          <a:stretch/>
        </p:blipFill>
        <p:spPr>
          <a:xfrm>
            <a:off x="926443" y="3429000"/>
            <a:ext cx="8197130" cy="3166304"/>
          </a:xfrm>
          <a:prstGeom prst="rect">
            <a:avLst/>
          </a:prstGeom>
        </p:spPr>
      </p:pic>
      <p:sp>
        <p:nvSpPr>
          <p:cNvPr id="5" name="テキスト ボックス 4">
            <a:extLst>
              <a:ext uri="{FF2B5EF4-FFF2-40B4-BE49-F238E27FC236}">
                <a16:creationId xmlns:a16="http://schemas.microsoft.com/office/drawing/2014/main" id="{37AAD268-0F13-4947-84D6-30D487F1C150}"/>
              </a:ext>
            </a:extLst>
          </p:cNvPr>
          <p:cNvSpPr txBox="1"/>
          <p:nvPr/>
        </p:nvSpPr>
        <p:spPr>
          <a:xfrm>
            <a:off x="632520" y="1224332"/>
            <a:ext cx="4896544" cy="485774"/>
          </a:xfrm>
          <a:prstGeom prst="rect">
            <a:avLst/>
          </a:prstGeom>
          <a:noFill/>
        </p:spPr>
        <p:txBody>
          <a:bodyPr wrap="square" rtlCol="0">
            <a:spAutoFit/>
          </a:bodyPr>
          <a:lstStyle/>
          <a:p>
            <a:pPr algn="l">
              <a:buClr>
                <a:schemeClr val="tx1">
                  <a:lumMod val="65000"/>
                  <a:lumOff val="35000"/>
                </a:schemeClr>
              </a:buClr>
            </a:pPr>
            <a:r>
              <a:rPr lang="en-US" altLang="ja-JP" b="1" dirty="0">
                <a:solidFill>
                  <a:schemeClr val="accent5">
                    <a:lumMod val="75000"/>
                  </a:schemeClr>
                </a:solidFill>
                <a:latin typeface="Meiryo UI" panose="020B0604030504040204" pitchFamily="50" charset="-128"/>
                <a:ea typeface="Meiryo UI" panose="020B0604030504040204" pitchFamily="50" charset="-128"/>
              </a:rPr>
              <a:t>2035</a:t>
            </a:r>
            <a:r>
              <a:rPr lang="ja-JP" altLang="en-US" b="1" dirty="0">
                <a:solidFill>
                  <a:schemeClr val="accent5">
                    <a:lumMod val="75000"/>
                  </a:schemeClr>
                </a:solidFill>
                <a:latin typeface="Meiryo UI" panose="020B0604030504040204" pitchFamily="50" charset="-128"/>
                <a:ea typeface="Meiryo UI" panose="020B0604030504040204" pitchFamily="50" charset="-128"/>
              </a:rPr>
              <a:t>年：</a:t>
            </a:r>
            <a:r>
              <a:rPr lang="en-US" altLang="ja-JP" b="1" dirty="0">
                <a:solidFill>
                  <a:schemeClr val="accent5">
                    <a:lumMod val="75000"/>
                  </a:schemeClr>
                </a:solidFill>
                <a:latin typeface="Meiryo UI" panose="020B0604030504040204" pitchFamily="50" charset="-128"/>
                <a:ea typeface="Meiryo UI" panose="020B0604030504040204" pitchFamily="50" charset="-128"/>
              </a:rPr>
              <a:t>85</a:t>
            </a:r>
            <a:r>
              <a:rPr lang="ja-JP" altLang="en-US" b="1" dirty="0">
                <a:solidFill>
                  <a:schemeClr val="accent5">
                    <a:lumMod val="75000"/>
                  </a:schemeClr>
                </a:solidFill>
                <a:latin typeface="Meiryo UI" panose="020B0604030504040204" pitchFamily="50" charset="-128"/>
                <a:ea typeface="Meiryo UI" panose="020B0604030504040204" pitchFamily="50" charset="-128"/>
              </a:rPr>
              <a:t>歳</a:t>
            </a:r>
            <a:r>
              <a:rPr lang="ja-JP" altLang="en-US" sz="1100" dirty="0">
                <a:solidFill>
                  <a:schemeClr val="accent5">
                    <a:lumMod val="75000"/>
                  </a:schemeClr>
                </a:solidFill>
                <a:latin typeface="Meiryo UI" panose="020B0604030504040204" pitchFamily="50" charset="-128"/>
                <a:ea typeface="Meiryo UI" panose="020B0604030504040204" pitchFamily="50" charset="-128"/>
              </a:rPr>
              <a:t>以上</a:t>
            </a:r>
            <a:r>
              <a:rPr lang="ja-JP" altLang="en-US" b="1" dirty="0">
                <a:solidFill>
                  <a:schemeClr val="accent5">
                    <a:lumMod val="75000"/>
                  </a:schemeClr>
                </a:solidFill>
                <a:latin typeface="Meiryo UI" panose="020B0604030504040204" pitchFamily="50" charset="-128"/>
                <a:ea typeface="Meiryo UI" panose="020B0604030504040204" pitchFamily="50" charset="-128"/>
              </a:rPr>
              <a:t>の高齢者</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が</a:t>
            </a:r>
            <a:r>
              <a:rPr lang="en-US" altLang="ja-JP" sz="2400" b="1" dirty="0">
                <a:solidFill>
                  <a:schemeClr val="accent5">
                    <a:lumMod val="75000"/>
                  </a:schemeClr>
                </a:solidFill>
                <a:latin typeface="Meiryo UI" panose="020B0604030504040204" pitchFamily="50" charset="-128"/>
                <a:ea typeface="Meiryo UI" panose="020B0604030504040204" pitchFamily="50" charset="-128"/>
              </a:rPr>
              <a:t>1000</a:t>
            </a:r>
            <a:r>
              <a:rPr lang="ja-JP" altLang="en-US" sz="2400" b="1" dirty="0">
                <a:solidFill>
                  <a:schemeClr val="accent5">
                    <a:lumMod val="75000"/>
                  </a:schemeClr>
                </a:solidFill>
                <a:latin typeface="Meiryo UI" panose="020B0604030504040204" pitchFamily="50" charset="-128"/>
                <a:ea typeface="Meiryo UI" panose="020B0604030504040204" pitchFamily="50" charset="-128"/>
              </a:rPr>
              <a:t>万人</a:t>
            </a:r>
            <a:endParaRPr lang="ja-JP" altLang="en-US" b="1" dirty="0">
              <a:solidFill>
                <a:schemeClr val="accent5">
                  <a:lumMod val="75000"/>
                </a:schemeClr>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6418BA7-3682-448A-8695-FAF11D345459}"/>
              </a:ext>
            </a:extLst>
          </p:cNvPr>
          <p:cNvSpPr txBox="1"/>
          <p:nvPr/>
        </p:nvSpPr>
        <p:spPr>
          <a:xfrm>
            <a:off x="762808" y="2702522"/>
            <a:ext cx="2504392" cy="707886"/>
          </a:xfrm>
          <a:prstGeom prst="rect">
            <a:avLst/>
          </a:prstGeom>
          <a:noFill/>
        </p:spPr>
        <p:txBody>
          <a:bodyPr wrap="square" rtlCol="0">
            <a:spAutoFit/>
          </a:bodyPr>
          <a:lstStyle/>
          <a:p>
            <a:pPr algn="l">
              <a:lnSpc>
                <a:spcPct val="100000"/>
              </a:lnSpc>
              <a:spcBef>
                <a:spcPts val="0"/>
              </a:spcBef>
              <a:buClr>
                <a:schemeClr val="tx1">
                  <a:lumMod val="65000"/>
                  <a:lumOff val="35000"/>
                </a:schemeClr>
              </a:buClr>
            </a:pPr>
            <a:r>
              <a:rPr lang="ja-JP" altLang="en-US" b="1" dirty="0">
                <a:solidFill>
                  <a:schemeClr val="accent5">
                    <a:lumMod val="75000"/>
                  </a:schemeClr>
                </a:solidFill>
                <a:latin typeface="Meiryo UI" panose="020B0604030504040204" pitchFamily="50" charset="-128"/>
                <a:ea typeface="Meiryo UI" panose="020B0604030504040204" pitchFamily="50" charset="-128"/>
              </a:rPr>
              <a:t>家族介護</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を</a:t>
            </a:r>
            <a:r>
              <a:rPr lang="ja-JP" altLang="en-US" b="1" dirty="0">
                <a:solidFill>
                  <a:schemeClr val="accent5">
                    <a:lumMod val="75000"/>
                  </a:schemeClr>
                </a:solidFill>
                <a:latin typeface="Meiryo UI" panose="020B0604030504040204" pitchFamily="50" charset="-128"/>
                <a:ea typeface="Meiryo UI" panose="020B0604030504040204" pitchFamily="50" charset="-128"/>
              </a:rPr>
              <a:t>期待しない</a:t>
            </a:r>
            <a:endParaRPr lang="en-US" altLang="ja-JP" b="1" dirty="0">
              <a:solidFill>
                <a:schemeClr val="accent5">
                  <a:lumMod val="75000"/>
                </a:schemeClr>
              </a:solidFill>
              <a:latin typeface="Meiryo UI" panose="020B0604030504040204" pitchFamily="50" charset="-128"/>
              <a:ea typeface="Meiryo UI" panose="020B0604030504040204" pitchFamily="50" charset="-128"/>
            </a:endParaRPr>
          </a:p>
          <a:p>
            <a:pPr algn="l">
              <a:lnSpc>
                <a:spcPct val="100000"/>
              </a:lnSpc>
              <a:spcBef>
                <a:spcPts val="0"/>
              </a:spcBef>
              <a:buClr>
                <a:schemeClr val="tx1">
                  <a:lumMod val="65000"/>
                  <a:lumOff val="35000"/>
                </a:schemeClr>
              </a:buClr>
            </a:pPr>
            <a:r>
              <a:rPr lang="ja-JP" altLang="en-US" sz="2400" b="1" dirty="0">
                <a:solidFill>
                  <a:schemeClr val="accent5">
                    <a:lumMod val="75000"/>
                  </a:schemeClr>
                </a:solidFill>
                <a:latin typeface="Meiryo UI" panose="020B0604030504040204" pitchFamily="50" charset="-128"/>
                <a:ea typeface="Meiryo UI" panose="020B0604030504040204" pitchFamily="50" charset="-128"/>
              </a:rPr>
              <a:t>できない時代</a:t>
            </a:r>
          </a:p>
        </p:txBody>
      </p:sp>
      <p:sp>
        <p:nvSpPr>
          <p:cNvPr id="8" name="テキスト ボックス 7">
            <a:extLst>
              <a:ext uri="{FF2B5EF4-FFF2-40B4-BE49-F238E27FC236}">
                <a16:creationId xmlns:a16="http://schemas.microsoft.com/office/drawing/2014/main" id="{7831D75A-648F-44D5-8FB0-560D9645D51D}"/>
              </a:ext>
            </a:extLst>
          </p:cNvPr>
          <p:cNvSpPr txBox="1"/>
          <p:nvPr/>
        </p:nvSpPr>
        <p:spPr>
          <a:xfrm>
            <a:off x="4916435" y="1599880"/>
            <a:ext cx="3594842" cy="354649"/>
          </a:xfrm>
          <a:prstGeom prst="rect">
            <a:avLst/>
          </a:prstGeom>
          <a:noFill/>
        </p:spPr>
        <p:txBody>
          <a:bodyPr wrap="square" rtlCol="0">
            <a:spAutoFit/>
          </a:bodyPr>
          <a:lstStyle/>
          <a:p>
            <a:pPr algn="l">
              <a:buClr>
                <a:schemeClr val="tx1">
                  <a:lumMod val="65000"/>
                  <a:lumOff val="35000"/>
                </a:schemeClr>
              </a:buClr>
            </a:pPr>
            <a:r>
              <a:rPr lang="ja-JP" altLang="en-US" b="1" dirty="0">
                <a:solidFill>
                  <a:schemeClr val="accent5">
                    <a:lumMod val="75000"/>
                  </a:schemeClr>
                </a:solidFill>
                <a:latin typeface="Meiryo UI" panose="020B0604030504040204" pitchFamily="50" charset="-128"/>
                <a:ea typeface="Meiryo UI" panose="020B0604030504040204" pitchFamily="50" charset="-128"/>
              </a:rPr>
              <a:t>個人</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を</a:t>
            </a:r>
            <a:r>
              <a:rPr lang="ja-JP" altLang="en-US" b="1" dirty="0">
                <a:solidFill>
                  <a:schemeClr val="accent5">
                    <a:lumMod val="75000"/>
                  </a:schemeClr>
                </a:solidFill>
                <a:latin typeface="Meiryo UI" panose="020B0604030504040204" pitchFamily="50" charset="-128"/>
                <a:ea typeface="Meiryo UI" panose="020B0604030504040204" pitchFamily="50" charset="-128"/>
              </a:rPr>
              <a:t>単位</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とした</a:t>
            </a:r>
            <a:r>
              <a:rPr lang="ja-JP" altLang="en-US" b="1" dirty="0">
                <a:solidFill>
                  <a:schemeClr val="accent5">
                    <a:lumMod val="75000"/>
                  </a:schemeClr>
                </a:solidFill>
                <a:latin typeface="Meiryo UI" panose="020B0604030504040204" pitchFamily="50" charset="-128"/>
                <a:ea typeface="Meiryo UI" panose="020B0604030504040204" pitchFamily="50" charset="-128"/>
              </a:rPr>
              <a:t>仕組み</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への</a:t>
            </a:r>
            <a:r>
              <a:rPr lang="ja-JP" altLang="en-US" b="1" dirty="0">
                <a:solidFill>
                  <a:schemeClr val="accent5">
                    <a:lumMod val="75000"/>
                  </a:schemeClr>
                </a:solidFill>
                <a:latin typeface="Meiryo UI" panose="020B0604030504040204" pitchFamily="50" charset="-128"/>
                <a:ea typeface="Meiryo UI" panose="020B0604030504040204" pitchFamily="50" charset="-128"/>
              </a:rPr>
              <a:t>再編</a:t>
            </a:r>
          </a:p>
        </p:txBody>
      </p:sp>
      <p:sp>
        <p:nvSpPr>
          <p:cNvPr id="9" name="テキスト ボックス 8">
            <a:extLst>
              <a:ext uri="{FF2B5EF4-FFF2-40B4-BE49-F238E27FC236}">
                <a16:creationId xmlns:a16="http://schemas.microsoft.com/office/drawing/2014/main" id="{37281A9F-14EF-4252-B661-773CAE943C94}"/>
              </a:ext>
            </a:extLst>
          </p:cNvPr>
          <p:cNvSpPr txBox="1"/>
          <p:nvPr/>
        </p:nvSpPr>
        <p:spPr>
          <a:xfrm>
            <a:off x="7257256" y="1171868"/>
            <a:ext cx="2880320" cy="354649"/>
          </a:xfrm>
          <a:prstGeom prst="rect">
            <a:avLst/>
          </a:prstGeom>
          <a:noFill/>
        </p:spPr>
        <p:txBody>
          <a:bodyPr wrap="square" rtlCol="0">
            <a:spAutoFit/>
          </a:bodyPr>
          <a:lstStyle/>
          <a:p>
            <a:pPr algn="l">
              <a:buClr>
                <a:schemeClr val="tx1">
                  <a:lumMod val="65000"/>
                  <a:lumOff val="35000"/>
                </a:schemeClr>
              </a:buClr>
            </a:pPr>
            <a:r>
              <a:rPr lang="ja-JP" altLang="en-US" b="1" dirty="0">
                <a:solidFill>
                  <a:schemeClr val="accent5">
                    <a:lumMod val="75000"/>
                  </a:schemeClr>
                </a:solidFill>
                <a:latin typeface="Meiryo UI" panose="020B0604030504040204" pitchFamily="50" charset="-128"/>
                <a:ea typeface="Meiryo UI" panose="020B0604030504040204" pitchFamily="50" charset="-128"/>
              </a:rPr>
              <a:t>多様化</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する</a:t>
            </a:r>
            <a:r>
              <a:rPr lang="ja-JP" altLang="en-US" b="1" dirty="0">
                <a:solidFill>
                  <a:schemeClr val="accent5">
                    <a:lumMod val="75000"/>
                  </a:schemeClr>
                </a:solidFill>
                <a:latin typeface="Meiryo UI" panose="020B0604030504040204" pitchFamily="50" charset="-128"/>
                <a:ea typeface="Meiryo UI" panose="020B0604030504040204" pitchFamily="50" charset="-128"/>
              </a:rPr>
              <a:t>家族</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と</a:t>
            </a:r>
            <a:r>
              <a:rPr lang="ja-JP" altLang="en-US" b="1" dirty="0">
                <a:solidFill>
                  <a:schemeClr val="accent5">
                    <a:lumMod val="75000"/>
                  </a:schemeClr>
                </a:solidFill>
                <a:latin typeface="Meiryo UI" panose="020B0604030504040204" pitchFamily="50" charset="-128"/>
                <a:ea typeface="Meiryo UI" panose="020B0604030504040204" pitchFamily="50" charset="-128"/>
              </a:rPr>
              <a:t>住まい方</a:t>
            </a:r>
          </a:p>
        </p:txBody>
      </p:sp>
      <p:sp>
        <p:nvSpPr>
          <p:cNvPr id="10" name="テキスト ボックス 9">
            <a:extLst>
              <a:ext uri="{FF2B5EF4-FFF2-40B4-BE49-F238E27FC236}">
                <a16:creationId xmlns:a16="http://schemas.microsoft.com/office/drawing/2014/main" id="{38AA4B93-AE01-4641-8A91-B851CB802827}"/>
              </a:ext>
            </a:extLst>
          </p:cNvPr>
          <p:cNvSpPr txBox="1"/>
          <p:nvPr/>
        </p:nvSpPr>
        <p:spPr>
          <a:xfrm>
            <a:off x="5627530" y="2160415"/>
            <a:ext cx="3801377" cy="354649"/>
          </a:xfrm>
          <a:prstGeom prst="rect">
            <a:avLst/>
          </a:prstGeom>
          <a:noFill/>
        </p:spPr>
        <p:txBody>
          <a:bodyPr wrap="square" rtlCol="0">
            <a:spAutoFit/>
          </a:bodyPr>
          <a:lstStyle/>
          <a:p>
            <a:pPr algn="l">
              <a:buClr>
                <a:schemeClr val="tx1">
                  <a:lumMod val="65000"/>
                  <a:lumOff val="35000"/>
                </a:schemeClr>
              </a:buClr>
            </a:pPr>
            <a:r>
              <a:rPr lang="ja-JP" altLang="en-US" b="1" dirty="0">
                <a:solidFill>
                  <a:schemeClr val="accent5">
                    <a:lumMod val="75000"/>
                  </a:schemeClr>
                </a:solidFill>
                <a:latin typeface="Meiryo UI" panose="020B0604030504040204" pitchFamily="50" charset="-128"/>
                <a:ea typeface="Meiryo UI" panose="020B0604030504040204" pitchFamily="50" charset="-128"/>
              </a:rPr>
              <a:t>人生</a:t>
            </a:r>
            <a:r>
              <a:rPr lang="en-US" altLang="ja-JP" b="1" dirty="0">
                <a:solidFill>
                  <a:schemeClr val="accent5">
                    <a:lumMod val="75000"/>
                  </a:schemeClr>
                </a:solidFill>
                <a:latin typeface="Meiryo UI" panose="020B0604030504040204" pitchFamily="50" charset="-128"/>
                <a:ea typeface="Meiryo UI" panose="020B0604030504040204" pitchFamily="50" charset="-128"/>
              </a:rPr>
              <a:t>100</a:t>
            </a:r>
            <a:r>
              <a:rPr lang="ja-JP" altLang="en-US" b="1" dirty="0">
                <a:solidFill>
                  <a:schemeClr val="accent5">
                    <a:lumMod val="75000"/>
                  </a:schemeClr>
                </a:solidFill>
                <a:latin typeface="Meiryo UI" panose="020B0604030504040204" pitchFamily="50" charset="-128"/>
                <a:ea typeface="Meiryo UI" panose="020B0604030504040204" pitchFamily="50" charset="-128"/>
              </a:rPr>
              <a:t>年時代</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の</a:t>
            </a:r>
            <a:r>
              <a:rPr lang="ja-JP" altLang="en-US" b="1" dirty="0">
                <a:solidFill>
                  <a:schemeClr val="accent5">
                    <a:lumMod val="75000"/>
                  </a:schemeClr>
                </a:solidFill>
                <a:latin typeface="Meiryo UI" panose="020B0604030504040204" pitchFamily="50" charset="-128"/>
                <a:ea typeface="Meiryo UI" panose="020B0604030504040204" pitchFamily="50" charset="-128"/>
              </a:rPr>
              <a:t>到来</a:t>
            </a:r>
            <a:r>
              <a:rPr lang="ja-JP" altLang="en-US" sz="1200" dirty="0">
                <a:solidFill>
                  <a:schemeClr val="accent5">
                    <a:lumMod val="75000"/>
                  </a:schemeClr>
                </a:solidFill>
                <a:latin typeface="Meiryo UI" panose="020B0604030504040204" pitchFamily="50" charset="-128"/>
                <a:ea typeface="Meiryo UI" panose="020B0604030504040204" pitchFamily="50" charset="-128"/>
              </a:rPr>
              <a:t>を</a:t>
            </a:r>
            <a:r>
              <a:rPr lang="ja-JP" altLang="en-US" b="1" dirty="0">
                <a:solidFill>
                  <a:schemeClr val="accent5">
                    <a:lumMod val="75000"/>
                  </a:schemeClr>
                </a:solidFill>
                <a:latin typeface="Meiryo UI" panose="020B0604030504040204" pitchFamily="50" charset="-128"/>
                <a:ea typeface="Meiryo UI" panose="020B0604030504040204" pitchFamily="50" charset="-128"/>
              </a:rPr>
              <a:t>知</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り、</a:t>
            </a:r>
            <a:r>
              <a:rPr lang="ja-JP" altLang="en-US" b="1" dirty="0">
                <a:solidFill>
                  <a:schemeClr val="accent5">
                    <a:lumMod val="75000"/>
                  </a:schemeClr>
                </a:solidFill>
                <a:latin typeface="Meiryo UI" panose="020B0604030504040204" pitchFamily="50" charset="-128"/>
                <a:ea typeface="Meiryo UI" panose="020B0604030504040204" pitchFamily="50" charset="-128"/>
              </a:rPr>
              <a:t>準備</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できる</a:t>
            </a:r>
            <a:r>
              <a:rPr lang="ja-JP" altLang="en-US" b="1" dirty="0">
                <a:solidFill>
                  <a:schemeClr val="accent5">
                    <a:lumMod val="75000"/>
                  </a:schemeClr>
                </a:solidFill>
                <a:latin typeface="Meiryo UI" panose="020B0604030504040204" pitchFamily="50" charset="-128"/>
                <a:ea typeface="Meiryo UI" panose="020B0604030504040204" pitchFamily="50" charset="-128"/>
              </a:rPr>
              <a:t>世代</a:t>
            </a:r>
          </a:p>
        </p:txBody>
      </p:sp>
      <p:sp>
        <p:nvSpPr>
          <p:cNvPr id="11" name="テキスト ボックス 10">
            <a:extLst>
              <a:ext uri="{FF2B5EF4-FFF2-40B4-BE49-F238E27FC236}">
                <a16:creationId xmlns:a16="http://schemas.microsoft.com/office/drawing/2014/main" id="{DBF76EE4-79A1-496D-946B-B00143C63DB7}"/>
              </a:ext>
            </a:extLst>
          </p:cNvPr>
          <p:cNvSpPr txBox="1"/>
          <p:nvPr/>
        </p:nvSpPr>
        <p:spPr>
          <a:xfrm>
            <a:off x="377480" y="3701007"/>
            <a:ext cx="4896544" cy="354649"/>
          </a:xfrm>
          <a:prstGeom prst="rect">
            <a:avLst/>
          </a:prstGeom>
          <a:noFill/>
        </p:spPr>
        <p:txBody>
          <a:bodyPr wrap="square" rtlCol="0">
            <a:spAutoFit/>
          </a:bodyPr>
          <a:lstStyle/>
          <a:p>
            <a:pPr algn="l">
              <a:buClr>
                <a:schemeClr val="tx1">
                  <a:lumMod val="65000"/>
                  <a:lumOff val="35000"/>
                </a:schemeClr>
              </a:buClr>
            </a:pPr>
            <a:r>
              <a:rPr lang="en-US" altLang="ja-JP" b="1" dirty="0">
                <a:solidFill>
                  <a:schemeClr val="accent5">
                    <a:lumMod val="75000"/>
                  </a:schemeClr>
                </a:solidFill>
                <a:latin typeface="Meiryo UI" panose="020B0604030504040204" pitchFamily="50" charset="-128"/>
                <a:ea typeface="Meiryo UI" panose="020B0604030504040204" pitchFamily="50" charset="-128"/>
              </a:rPr>
              <a:t>2040</a:t>
            </a:r>
            <a:r>
              <a:rPr lang="ja-JP" altLang="en-US" b="1" dirty="0">
                <a:solidFill>
                  <a:schemeClr val="accent5">
                    <a:lumMod val="75000"/>
                  </a:schemeClr>
                </a:solidFill>
                <a:latin typeface="Meiryo UI" panose="020B0604030504040204" pitchFamily="50" charset="-128"/>
                <a:ea typeface="Meiryo UI" panose="020B0604030504040204" pitchFamily="50" charset="-128"/>
              </a:rPr>
              <a:t>年：団塊</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の</a:t>
            </a:r>
            <a:r>
              <a:rPr lang="ja-JP" altLang="en-US" b="1" dirty="0">
                <a:solidFill>
                  <a:schemeClr val="accent5">
                    <a:lumMod val="75000"/>
                  </a:schemeClr>
                </a:solidFill>
                <a:latin typeface="Meiryo UI" panose="020B0604030504040204" pitchFamily="50" charset="-128"/>
                <a:ea typeface="Meiryo UI" panose="020B0604030504040204" pitchFamily="50" charset="-128"/>
              </a:rPr>
              <a:t>世代</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は</a:t>
            </a:r>
            <a:r>
              <a:rPr lang="en-US" altLang="ja-JP" b="1" dirty="0">
                <a:solidFill>
                  <a:schemeClr val="accent5">
                    <a:lumMod val="75000"/>
                  </a:schemeClr>
                </a:solidFill>
                <a:latin typeface="Meiryo UI" panose="020B0604030504040204" pitchFamily="50" charset="-128"/>
                <a:ea typeface="Meiryo UI" panose="020B0604030504040204" pitchFamily="50" charset="-128"/>
              </a:rPr>
              <a:t>90</a:t>
            </a:r>
            <a:r>
              <a:rPr lang="ja-JP" altLang="en-US" b="1" dirty="0">
                <a:solidFill>
                  <a:schemeClr val="accent5">
                    <a:lumMod val="75000"/>
                  </a:schemeClr>
                </a:solidFill>
                <a:latin typeface="Meiryo UI" panose="020B0604030504040204" pitchFamily="50" charset="-128"/>
                <a:ea typeface="Meiryo UI" panose="020B0604030504040204" pitchFamily="50" charset="-128"/>
              </a:rPr>
              <a:t>歳</a:t>
            </a:r>
            <a:r>
              <a:rPr lang="ja-JP" altLang="en-US" sz="1100" dirty="0">
                <a:solidFill>
                  <a:schemeClr val="accent5">
                    <a:lumMod val="75000"/>
                  </a:schemeClr>
                </a:solidFill>
                <a:latin typeface="Meiryo UI" panose="020B0604030504040204" pitchFamily="50" charset="-128"/>
                <a:ea typeface="Meiryo UI" panose="020B0604030504040204" pitchFamily="50" charset="-128"/>
              </a:rPr>
              <a:t>以上に</a:t>
            </a:r>
            <a:endParaRPr lang="ja-JP" altLang="en-US" dirty="0">
              <a:solidFill>
                <a:schemeClr val="accent5">
                  <a:lumMod val="75000"/>
                </a:schemeClr>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CDC45014-2239-4AB1-BC43-BFC9D4845A4C}"/>
              </a:ext>
            </a:extLst>
          </p:cNvPr>
          <p:cNvSpPr txBox="1"/>
          <p:nvPr/>
        </p:nvSpPr>
        <p:spPr>
          <a:xfrm>
            <a:off x="245677" y="1761681"/>
            <a:ext cx="4025441" cy="789575"/>
          </a:xfrm>
          <a:prstGeom prst="rect">
            <a:avLst/>
          </a:prstGeom>
          <a:noFill/>
        </p:spPr>
        <p:txBody>
          <a:bodyPr wrap="square" rtlCol="0">
            <a:spAutoFit/>
          </a:bodyPr>
          <a:lstStyle/>
          <a:p>
            <a:pPr algn="l">
              <a:buClr>
                <a:schemeClr val="tx1">
                  <a:lumMod val="65000"/>
                  <a:lumOff val="35000"/>
                </a:schemeClr>
              </a:buClr>
            </a:pPr>
            <a:r>
              <a:rPr lang="ja-JP" altLang="en-US" b="1" dirty="0">
                <a:solidFill>
                  <a:schemeClr val="accent5">
                    <a:lumMod val="75000"/>
                  </a:schemeClr>
                </a:solidFill>
                <a:latin typeface="Meiryo UI" panose="020B0604030504040204" pitchFamily="50" charset="-128"/>
                <a:ea typeface="Meiryo UI" panose="020B0604030504040204" pitchFamily="50" charset="-128"/>
              </a:rPr>
              <a:t>介護</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は</a:t>
            </a:r>
            <a:r>
              <a:rPr lang="ja-JP" altLang="en-US" b="1" dirty="0">
                <a:solidFill>
                  <a:schemeClr val="accent5">
                    <a:lumMod val="75000"/>
                  </a:schemeClr>
                </a:solidFill>
                <a:latin typeface="Meiryo UI" panose="020B0604030504040204" pitchFamily="50" charset="-128"/>
                <a:ea typeface="Meiryo UI" panose="020B0604030504040204" pitchFamily="50" charset="-128"/>
              </a:rPr>
              <a:t>必要なく</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ても、生活のちょっとした</a:t>
            </a:r>
            <a:r>
              <a:rPr lang="ja-JP" altLang="en-US" sz="2000" b="1" dirty="0">
                <a:solidFill>
                  <a:schemeClr val="accent5">
                    <a:lumMod val="75000"/>
                  </a:schemeClr>
                </a:solidFill>
                <a:latin typeface="Meiryo UI" panose="020B0604030504040204" pitchFamily="50" charset="-128"/>
                <a:ea typeface="Meiryo UI" panose="020B0604030504040204" pitchFamily="50" charset="-128"/>
              </a:rPr>
              <a:t>困りごと</a:t>
            </a:r>
            <a:r>
              <a:rPr lang="ja-JP" altLang="en-US" sz="1400" dirty="0">
                <a:solidFill>
                  <a:schemeClr val="accent5">
                    <a:lumMod val="75000"/>
                  </a:schemeClr>
                </a:solidFill>
                <a:latin typeface="Meiryo UI" panose="020B0604030504040204" pitchFamily="50" charset="-128"/>
                <a:ea typeface="Meiryo UI" panose="020B0604030504040204" pitchFamily="50" charset="-128"/>
              </a:rPr>
              <a:t>を</a:t>
            </a:r>
            <a:br>
              <a:rPr lang="en-US" altLang="ja-JP" sz="1400" dirty="0">
                <a:solidFill>
                  <a:schemeClr val="accent5">
                    <a:lumMod val="75000"/>
                  </a:schemeClr>
                </a:solidFill>
                <a:latin typeface="Meiryo UI" panose="020B0604030504040204" pitchFamily="50" charset="-128"/>
                <a:ea typeface="Meiryo UI" panose="020B0604030504040204" pitchFamily="50" charset="-128"/>
              </a:rPr>
            </a:br>
            <a:r>
              <a:rPr lang="ja-JP" altLang="en-US" sz="2000" b="1" dirty="0">
                <a:solidFill>
                  <a:schemeClr val="accent5">
                    <a:lumMod val="75000"/>
                  </a:schemeClr>
                </a:solidFill>
                <a:latin typeface="Meiryo UI" panose="020B0604030504040204" pitchFamily="50" charset="-128"/>
                <a:ea typeface="Meiryo UI" panose="020B0604030504040204" pitchFamily="50" charset="-128"/>
              </a:rPr>
              <a:t>抱える高齢者</a:t>
            </a:r>
            <a:r>
              <a:rPr lang="ja-JP" altLang="en-US" b="1" dirty="0">
                <a:solidFill>
                  <a:schemeClr val="accent5">
                    <a:lumMod val="75000"/>
                  </a:schemeClr>
                </a:solidFill>
                <a:latin typeface="Meiryo UI" panose="020B0604030504040204" pitchFamily="50" charset="-128"/>
                <a:ea typeface="Meiryo UI" panose="020B0604030504040204" pitchFamily="50" charset="-128"/>
              </a:rPr>
              <a:t>の増加</a:t>
            </a:r>
          </a:p>
        </p:txBody>
      </p:sp>
      <p:sp>
        <p:nvSpPr>
          <p:cNvPr id="13" name="テキスト ボックス 12">
            <a:extLst>
              <a:ext uri="{FF2B5EF4-FFF2-40B4-BE49-F238E27FC236}">
                <a16:creationId xmlns:a16="http://schemas.microsoft.com/office/drawing/2014/main" id="{C1D2A73E-A034-4D31-824B-631EFE207C90}"/>
              </a:ext>
            </a:extLst>
          </p:cNvPr>
          <p:cNvSpPr txBox="1"/>
          <p:nvPr/>
        </p:nvSpPr>
        <p:spPr>
          <a:xfrm>
            <a:off x="3182418" y="2536448"/>
            <a:ext cx="3456384" cy="892552"/>
          </a:xfrm>
          <a:prstGeom prst="rect">
            <a:avLst/>
          </a:prstGeom>
          <a:noFill/>
        </p:spPr>
        <p:txBody>
          <a:bodyPr wrap="square" rtlCol="0">
            <a:spAutoFit/>
          </a:bodyPr>
          <a:lstStyle/>
          <a:p>
            <a:pPr>
              <a:lnSpc>
                <a:spcPct val="100000"/>
              </a:lnSpc>
              <a:buClr>
                <a:schemeClr val="tx1">
                  <a:lumMod val="65000"/>
                  <a:lumOff val="35000"/>
                </a:schemeClr>
              </a:buClr>
            </a:pPr>
            <a:r>
              <a:rPr kumimoji="1" lang="ja-JP" altLang="en-US" sz="2000" b="1" dirty="0">
                <a:solidFill>
                  <a:schemeClr val="accent5">
                    <a:lumMod val="50000"/>
                  </a:schemeClr>
                </a:solidFill>
                <a:latin typeface="Meiryo UI" panose="020B0604030504040204" pitchFamily="50" charset="-128"/>
                <a:ea typeface="Meiryo UI" panose="020B0604030504040204" pitchFamily="50" charset="-128"/>
              </a:rPr>
              <a:t>平均的</a:t>
            </a:r>
            <a:r>
              <a:rPr kumimoji="1" lang="ja-JP" altLang="en-US" sz="1400" dirty="0">
                <a:solidFill>
                  <a:schemeClr val="accent5">
                    <a:lumMod val="50000"/>
                  </a:schemeClr>
                </a:solidFill>
                <a:latin typeface="Meiryo UI" panose="020B0604030504040204" pitchFamily="50" charset="-128"/>
                <a:ea typeface="Meiryo UI" panose="020B0604030504040204" pitchFamily="50" charset="-128"/>
              </a:rPr>
              <a:t>な</a:t>
            </a:r>
            <a:r>
              <a:rPr kumimoji="1" lang="ja-JP" altLang="en-US" sz="2000" b="1" dirty="0">
                <a:solidFill>
                  <a:schemeClr val="accent5">
                    <a:lumMod val="50000"/>
                  </a:schemeClr>
                </a:solidFill>
                <a:latin typeface="Meiryo UI" panose="020B0604030504040204" pitchFamily="50" charset="-128"/>
                <a:ea typeface="Meiryo UI" panose="020B0604030504040204" pitchFamily="50" charset="-128"/>
              </a:rPr>
              <a:t>高齢者像</a:t>
            </a:r>
            <a:r>
              <a:rPr lang="ja-JP" altLang="en-US" sz="1400" dirty="0">
                <a:solidFill>
                  <a:schemeClr val="accent5">
                    <a:lumMod val="50000"/>
                  </a:schemeClr>
                </a:solidFill>
                <a:latin typeface="Meiryo UI" panose="020B0604030504040204" pitchFamily="50" charset="-128"/>
                <a:ea typeface="Meiryo UI" panose="020B0604030504040204" pitchFamily="50" charset="-128"/>
              </a:rPr>
              <a:t>では</a:t>
            </a:r>
            <a:r>
              <a:rPr kumimoji="1" lang="ja-JP" altLang="en-US" sz="2000" b="1" dirty="0">
                <a:solidFill>
                  <a:schemeClr val="accent5">
                    <a:lumMod val="50000"/>
                  </a:schemeClr>
                </a:solidFill>
                <a:latin typeface="Meiryo UI" panose="020B0604030504040204" pitchFamily="50" charset="-128"/>
                <a:ea typeface="Meiryo UI" panose="020B0604030504040204" pitchFamily="50" charset="-128"/>
              </a:rPr>
              <a:t>語れない</a:t>
            </a:r>
            <a:br>
              <a:rPr kumimoji="1" lang="en-US" altLang="ja-JP" sz="2000" b="1" dirty="0">
                <a:solidFill>
                  <a:schemeClr val="accent5">
                    <a:lumMod val="50000"/>
                  </a:schemeClr>
                </a:solidFill>
                <a:latin typeface="Meiryo UI" panose="020B0604030504040204" pitchFamily="50" charset="-128"/>
                <a:ea typeface="Meiryo UI" panose="020B0604030504040204" pitchFamily="50" charset="-128"/>
              </a:rPr>
            </a:br>
            <a:r>
              <a:rPr kumimoji="1" lang="ja-JP" altLang="en-US" sz="3200" b="1" dirty="0">
                <a:solidFill>
                  <a:schemeClr val="accent5">
                    <a:lumMod val="50000"/>
                  </a:schemeClr>
                </a:solidFill>
                <a:latin typeface="Meiryo UI" panose="020B0604030504040204" pitchFamily="50" charset="-128"/>
                <a:ea typeface="Meiryo UI" panose="020B0604030504040204" pitchFamily="50" charset="-128"/>
              </a:rPr>
              <a:t>多様性</a:t>
            </a:r>
            <a:r>
              <a:rPr kumimoji="1" lang="ja-JP" altLang="en-US" sz="2000" dirty="0">
                <a:solidFill>
                  <a:schemeClr val="accent5">
                    <a:lumMod val="50000"/>
                  </a:schemeClr>
                </a:solidFill>
                <a:latin typeface="Meiryo UI" panose="020B0604030504040204" pitchFamily="50" charset="-128"/>
                <a:ea typeface="Meiryo UI" panose="020B0604030504040204" pitchFamily="50" charset="-128"/>
              </a:rPr>
              <a:t>と</a:t>
            </a:r>
            <a:r>
              <a:rPr kumimoji="1" lang="ja-JP" altLang="en-US" sz="3200" b="1" dirty="0">
                <a:solidFill>
                  <a:schemeClr val="accent5">
                    <a:lumMod val="50000"/>
                  </a:schemeClr>
                </a:solidFill>
                <a:latin typeface="Meiryo UI" panose="020B0604030504040204" pitchFamily="50" charset="-128"/>
                <a:ea typeface="Meiryo UI" panose="020B0604030504040204" pitchFamily="50" charset="-128"/>
              </a:rPr>
              <a:t>格差</a:t>
            </a:r>
            <a:r>
              <a:rPr kumimoji="1" lang="ja-JP" altLang="en-US" sz="2400" dirty="0">
                <a:solidFill>
                  <a:schemeClr val="accent5">
                    <a:lumMod val="50000"/>
                  </a:schemeClr>
                </a:solidFill>
                <a:latin typeface="Meiryo UI" panose="020B0604030504040204" pitchFamily="50" charset="-128"/>
                <a:ea typeface="Meiryo UI" panose="020B0604030504040204" pitchFamily="50" charset="-128"/>
              </a:rPr>
              <a:t>の</a:t>
            </a:r>
            <a:r>
              <a:rPr kumimoji="1" lang="ja-JP" altLang="en-US" sz="3200" b="1" dirty="0">
                <a:solidFill>
                  <a:schemeClr val="accent5">
                    <a:lumMod val="50000"/>
                  </a:schemeClr>
                </a:solidFill>
                <a:latin typeface="Meiryo UI" panose="020B0604030504040204" pitchFamily="50" charset="-128"/>
                <a:ea typeface="Meiryo UI" panose="020B0604030504040204" pitchFamily="50" charset="-128"/>
              </a:rPr>
              <a:t>時代</a:t>
            </a:r>
            <a:endParaRPr kumimoji="1" lang="ja-JP" altLang="en-US" sz="2000" b="1"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26CAAB81-2CF9-4851-814D-F23A7764F11F}"/>
              </a:ext>
            </a:extLst>
          </p:cNvPr>
          <p:cNvSpPr txBox="1"/>
          <p:nvPr/>
        </p:nvSpPr>
        <p:spPr>
          <a:xfrm>
            <a:off x="7041232" y="2711899"/>
            <a:ext cx="3801377" cy="584775"/>
          </a:xfrm>
          <a:prstGeom prst="rect">
            <a:avLst/>
          </a:prstGeom>
          <a:noFill/>
        </p:spPr>
        <p:txBody>
          <a:bodyPr wrap="square" rtlCol="0">
            <a:spAutoFit/>
          </a:bodyPr>
          <a:lstStyle/>
          <a:p>
            <a:pPr algn="l">
              <a:lnSpc>
                <a:spcPct val="100000"/>
              </a:lnSpc>
              <a:buClr>
                <a:schemeClr val="tx1">
                  <a:lumMod val="65000"/>
                  <a:lumOff val="35000"/>
                </a:schemeClr>
              </a:buClr>
            </a:pPr>
            <a:r>
              <a:rPr lang="ja-JP" altLang="en-US" b="1" dirty="0">
                <a:solidFill>
                  <a:schemeClr val="accent5">
                    <a:lumMod val="75000"/>
                  </a:schemeClr>
                </a:solidFill>
                <a:latin typeface="Meiryo UI" panose="020B0604030504040204" pitchFamily="50" charset="-128"/>
                <a:ea typeface="Meiryo UI" panose="020B0604030504040204" pitchFamily="50" charset="-128"/>
              </a:rPr>
              <a:t>平均的</a:t>
            </a:r>
            <a:r>
              <a:rPr lang="ja-JP" altLang="en-US" sz="1200" dirty="0">
                <a:solidFill>
                  <a:schemeClr val="accent5">
                    <a:lumMod val="75000"/>
                  </a:schemeClr>
                </a:solidFill>
                <a:latin typeface="Meiryo UI" panose="020B0604030504040204" pitchFamily="50" charset="-128"/>
                <a:ea typeface="Meiryo UI" panose="020B0604030504040204" pitchFamily="50" charset="-128"/>
              </a:rPr>
              <a:t>な</a:t>
            </a:r>
            <a:r>
              <a:rPr lang="ja-JP" altLang="en-US" b="1" dirty="0">
                <a:solidFill>
                  <a:schemeClr val="accent5">
                    <a:lumMod val="75000"/>
                  </a:schemeClr>
                </a:solidFill>
                <a:latin typeface="Meiryo UI" panose="020B0604030504040204" pitchFamily="50" charset="-128"/>
                <a:ea typeface="Meiryo UI" panose="020B0604030504040204" pitchFamily="50" charset="-128"/>
              </a:rPr>
              <a:t>地域自治</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の</a:t>
            </a:r>
            <a:r>
              <a:rPr lang="ja-JP" altLang="en-US" b="1" dirty="0">
                <a:solidFill>
                  <a:schemeClr val="accent5">
                    <a:lumMod val="75000"/>
                  </a:schemeClr>
                </a:solidFill>
                <a:latin typeface="Meiryo UI" panose="020B0604030504040204" pitchFamily="50" charset="-128"/>
                <a:ea typeface="Meiryo UI" panose="020B0604030504040204" pitchFamily="50" charset="-128"/>
              </a:rPr>
              <a:t>イメージ</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も</a:t>
            </a:r>
            <a:br>
              <a:rPr lang="en-US" altLang="ja-JP" sz="1100" dirty="0">
                <a:solidFill>
                  <a:schemeClr val="accent5">
                    <a:lumMod val="75000"/>
                  </a:schemeClr>
                </a:solidFill>
                <a:latin typeface="Meiryo UI" panose="020B0604030504040204" pitchFamily="50" charset="-128"/>
                <a:ea typeface="Meiryo UI" panose="020B0604030504040204" pitchFamily="50" charset="-128"/>
              </a:rPr>
            </a:br>
            <a:r>
              <a:rPr lang="ja-JP" altLang="en-US" b="1" dirty="0">
                <a:solidFill>
                  <a:schemeClr val="accent5">
                    <a:lumMod val="75000"/>
                  </a:schemeClr>
                </a:solidFill>
                <a:latin typeface="Meiryo UI" panose="020B0604030504040204" pitchFamily="50" charset="-128"/>
                <a:ea typeface="Meiryo UI" panose="020B0604030504040204" pitchFamily="50" charset="-128"/>
              </a:rPr>
              <a:t>意味がなくなる</a:t>
            </a:r>
          </a:p>
        </p:txBody>
      </p:sp>
      <p:sp>
        <p:nvSpPr>
          <p:cNvPr id="18" name="テキスト ボックス 17">
            <a:extLst>
              <a:ext uri="{FF2B5EF4-FFF2-40B4-BE49-F238E27FC236}">
                <a16:creationId xmlns:a16="http://schemas.microsoft.com/office/drawing/2014/main" id="{F6C43420-B139-4751-AB85-464A72F04E3A}"/>
              </a:ext>
            </a:extLst>
          </p:cNvPr>
          <p:cNvSpPr txBox="1"/>
          <p:nvPr/>
        </p:nvSpPr>
        <p:spPr>
          <a:xfrm>
            <a:off x="4232920" y="3629222"/>
            <a:ext cx="2880320" cy="354649"/>
          </a:xfrm>
          <a:prstGeom prst="rect">
            <a:avLst/>
          </a:prstGeom>
          <a:noFill/>
        </p:spPr>
        <p:txBody>
          <a:bodyPr wrap="square" rtlCol="0">
            <a:spAutoFit/>
          </a:bodyPr>
          <a:lstStyle/>
          <a:p>
            <a:pPr algn="l">
              <a:buClr>
                <a:schemeClr val="tx1">
                  <a:lumMod val="65000"/>
                  <a:lumOff val="35000"/>
                </a:schemeClr>
              </a:buClr>
            </a:pPr>
            <a:r>
              <a:rPr lang="ja-JP" altLang="en-US" b="1" dirty="0">
                <a:solidFill>
                  <a:schemeClr val="accent5">
                    <a:lumMod val="75000"/>
                  </a:schemeClr>
                </a:solidFill>
                <a:latin typeface="Meiryo UI" panose="020B0604030504040204" pitchFamily="50" charset="-128"/>
                <a:ea typeface="Meiryo UI" panose="020B0604030504040204" pitchFamily="50" charset="-128"/>
              </a:rPr>
              <a:t>地域経営型自治</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を</a:t>
            </a:r>
            <a:r>
              <a:rPr lang="ja-JP" altLang="en-US" b="1" dirty="0">
                <a:solidFill>
                  <a:schemeClr val="accent5">
                    <a:lumMod val="75000"/>
                  </a:schemeClr>
                </a:solidFill>
                <a:latin typeface="Meiryo UI" panose="020B0604030504040204" pitchFamily="50" charset="-128"/>
                <a:ea typeface="Meiryo UI" panose="020B0604030504040204" pitchFamily="50" charset="-128"/>
              </a:rPr>
              <a:t>目指</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す</a:t>
            </a:r>
            <a:r>
              <a:rPr lang="ja-JP" altLang="en-US" b="1" dirty="0">
                <a:solidFill>
                  <a:schemeClr val="accent5">
                    <a:lumMod val="75000"/>
                  </a:schemeClr>
                </a:solidFill>
                <a:latin typeface="Meiryo UI" panose="020B0604030504040204" pitchFamily="50" charset="-128"/>
                <a:ea typeface="Meiryo UI" panose="020B0604030504040204" pitchFamily="50" charset="-128"/>
              </a:rPr>
              <a:t>方向</a:t>
            </a:r>
            <a:r>
              <a:rPr lang="ja-JP" altLang="en-US" sz="1100" dirty="0">
                <a:solidFill>
                  <a:schemeClr val="accent5">
                    <a:lumMod val="75000"/>
                  </a:schemeClr>
                </a:solidFill>
                <a:latin typeface="Meiryo UI" panose="020B0604030504040204" pitchFamily="50" charset="-128"/>
                <a:ea typeface="Meiryo UI" panose="020B0604030504040204" pitchFamily="50" charset="-128"/>
              </a:rPr>
              <a:t>も</a:t>
            </a:r>
            <a:endParaRPr lang="ja-JP" altLang="en-US" dirty="0">
              <a:solidFill>
                <a:schemeClr val="accent5">
                  <a:lumMod val="7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39017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607523"/>
            <a:ext cx="9421931" cy="517221"/>
          </a:xfrm>
        </p:spPr>
        <p:txBody>
          <a:bodyPr/>
          <a:lstStyle/>
          <a:p>
            <a:pPr hangingPunct="0"/>
            <a:r>
              <a:rPr lang="ja-JP" altLang="en-US" dirty="0">
                <a:solidFill>
                  <a:schemeClr val="tx1"/>
                </a:solidFill>
              </a:rPr>
              <a:t>参加と協働で作る包摂的な社会</a:t>
            </a:r>
          </a:p>
        </p:txBody>
      </p:sp>
      <p:pic>
        <p:nvPicPr>
          <p:cNvPr id="4" name="図 3">
            <a:extLst>
              <a:ext uri="{FF2B5EF4-FFF2-40B4-BE49-F238E27FC236}">
                <a16:creationId xmlns:a16="http://schemas.microsoft.com/office/drawing/2014/main" id="{C5346E4E-0015-41A5-898D-816FC91F043D}"/>
              </a:ext>
            </a:extLst>
          </p:cNvPr>
          <p:cNvPicPr>
            <a:picLocks noChangeAspect="1"/>
          </p:cNvPicPr>
          <p:nvPr/>
        </p:nvPicPr>
        <p:blipFill rotWithShape="1">
          <a:blip r:embed="rId2">
            <a:extLst>
              <a:ext uri="{28A0092B-C50C-407E-A947-70E740481C1C}">
                <a14:useLocalDpi xmlns:a14="http://schemas.microsoft.com/office/drawing/2010/main" val="0"/>
              </a:ext>
            </a:extLst>
          </a:blip>
          <a:srcRect b="11006"/>
          <a:stretch/>
        </p:blipFill>
        <p:spPr>
          <a:xfrm>
            <a:off x="272480" y="3357253"/>
            <a:ext cx="6940968" cy="3024075"/>
          </a:xfrm>
          <a:prstGeom prst="rect">
            <a:avLst/>
          </a:prstGeom>
        </p:spPr>
      </p:pic>
      <p:sp>
        <p:nvSpPr>
          <p:cNvPr id="5" name="正方形/長方形 4">
            <a:extLst>
              <a:ext uri="{FF2B5EF4-FFF2-40B4-BE49-F238E27FC236}">
                <a16:creationId xmlns:a16="http://schemas.microsoft.com/office/drawing/2014/main" id="{48A91788-CFEF-4B37-A48D-B7FC45D3BB6C}"/>
              </a:ext>
            </a:extLst>
          </p:cNvPr>
          <p:cNvSpPr/>
          <p:nvPr/>
        </p:nvSpPr>
        <p:spPr>
          <a:xfrm>
            <a:off x="272479" y="1192401"/>
            <a:ext cx="9389239" cy="1856598"/>
          </a:xfrm>
          <a:prstGeom prst="rect">
            <a:avLst/>
          </a:prstGeom>
          <a:ln>
            <a:solidFill>
              <a:schemeClr val="tx1"/>
            </a:solidFill>
            <a:prstDash val="sysDash"/>
          </a:ln>
        </p:spPr>
        <p:txBody>
          <a:bodyPr wrap="square">
            <a:spAutoFit/>
          </a:bodyPr>
          <a:lstStyle/>
          <a:p>
            <a:pPr marL="285750" indent="-285750" algn="l">
              <a:buClr>
                <a:schemeClr val="tx1">
                  <a:lumMod val="50000"/>
                  <a:lumOff val="50000"/>
                </a:schemeClr>
              </a:buClr>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異なる地域生活上の課題や問題を抱えた人々が、それでも一つの地域の中で排除される（社会的排除）ことなく</a:t>
            </a:r>
            <a:r>
              <a:rPr lang="ja-JP" altLang="en-US" b="1" dirty="0">
                <a:latin typeface="Meiryo UI" panose="020B0604030504040204" pitchFamily="50" charset="-128"/>
                <a:ea typeface="Meiryo UI" panose="020B0604030504040204" pitchFamily="50" charset="-128"/>
              </a:rPr>
              <a:t>多様な人々を包み込んでいく過程＝</a:t>
            </a:r>
            <a:r>
              <a:rPr lang="ja-JP" altLang="en-US" sz="2000" b="1" dirty="0">
                <a:latin typeface="Meiryo UI" panose="020B0604030504040204" pitchFamily="50" charset="-128"/>
                <a:ea typeface="Meiryo UI" panose="020B0604030504040204" pitchFamily="50" charset="-128"/>
              </a:rPr>
              <a:t>「社会的包摂」</a:t>
            </a:r>
            <a:r>
              <a:rPr lang="ja-JP" altLang="en-US" dirty="0" err="1">
                <a:latin typeface="Meiryo UI" panose="020B0604030504040204" pitchFamily="50" charset="-128"/>
                <a:ea typeface="Meiryo UI" panose="020B0604030504040204" pitchFamily="50" charset="-128"/>
              </a:rPr>
              <a:t>こそが</a:t>
            </a:r>
            <a:r>
              <a:rPr lang="ja-JP" altLang="en-US" dirty="0">
                <a:latin typeface="Meiryo UI" panose="020B0604030504040204" pitchFamily="50" charset="-128"/>
                <a:ea typeface="Meiryo UI" panose="020B0604030504040204" pitchFamily="50" charset="-128"/>
              </a:rPr>
              <a:t>基本的なアプローチ。</a:t>
            </a:r>
            <a:endParaRPr lang="en-US" altLang="ja-JP" dirty="0">
              <a:latin typeface="Meiryo UI" panose="020B0604030504040204" pitchFamily="50" charset="-128"/>
              <a:ea typeface="Meiryo UI" panose="020B0604030504040204" pitchFamily="50" charset="-128"/>
            </a:endParaRPr>
          </a:p>
          <a:p>
            <a:pPr marL="285750" indent="-285750" algn="l">
              <a:buClr>
                <a:schemeClr val="tx1">
                  <a:lumMod val="50000"/>
                  <a:lumOff val="50000"/>
                </a:schemeClr>
              </a:buClr>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社会が個人の意思決定に</a:t>
            </a:r>
            <a:r>
              <a:rPr lang="ja-JP" altLang="en-US" dirty="0">
                <a:latin typeface="Meiryo UI" panose="020B0604030504040204" pitchFamily="50" charset="-128"/>
                <a:ea typeface="Meiryo UI" panose="020B0604030504040204" pitchFamily="50" charset="-128"/>
              </a:rPr>
              <a:t>可能な限り</a:t>
            </a:r>
            <a:r>
              <a:rPr lang="ja-JP" altLang="en-US" b="1" dirty="0">
                <a:latin typeface="Meiryo UI" panose="020B0604030504040204" pitchFamily="50" charset="-128"/>
                <a:ea typeface="Meiryo UI" panose="020B0604030504040204" pitchFamily="50" charset="-128"/>
              </a:rPr>
              <a:t>寄り添える社会</a:t>
            </a:r>
            <a:r>
              <a:rPr lang="ja-JP" altLang="en-US" dirty="0">
                <a:latin typeface="Meiryo UI" panose="020B0604030504040204" pitchFamily="50" charset="-128"/>
                <a:ea typeface="Meiryo UI" panose="020B0604030504040204" pitchFamily="50" charset="-128"/>
              </a:rPr>
              <a:t>」ということもできる。 </a:t>
            </a:r>
            <a:endParaRPr lang="en-US" altLang="ja-JP" dirty="0">
              <a:latin typeface="Meiryo UI" panose="020B0604030504040204" pitchFamily="50" charset="-128"/>
              <a:ea typeface="Meiryo UI" panose="020B0604030504040204" pitchFamily="50" charset="-128"/>
            </a:endParaRPr>
          </a:p>
          <a:p>
            <a:pPr marL="285750" indent="-285750" algn="l">
              <a:buClr>
                <a:schemeClr val="tx1">
                  <a:lumMod val="50000"/>
                  <a:lumOff val="50000"/>
                </a:schemeClr>
              </a:buClr>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「多元的な社会」を「包摂」していった先には 「あらゆる人々が“地域で共に生きる社会の実現”」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「地域共生社会」</a:t>
            </a:r>
            <a:r>
              <a:rPr lang="ja-JP" altLang="en-US" dirty="0">
                <a:latin typeface="Meiryo UI" panose="020B0604030504040204" pitchFamily="50" charset="-128"/>
                <a:ea typeface="Meiryo UI" panose="020B0604030504040204" pitchFamily="50" charset="-128"/>
              </a:rPr>
              <a:t>がある。</a:t>
            </a:r>
          </a:p>
        </p:txBody>
      </p:sp>
      <p:cxnSp>
        <p:nvCxnSpPr>
          <p:cNvPr id="7" name="直線コネクタ 6">
            <a:extLst>
              <a:ext uri="{FF2B5EF4-FFF2-40B4-BE49-F238E27FC236}">
                <a16:creationId xmlns:a16="http://schemas.microsoft.com/office/drawing/2014/main" id="{CA176333-E0C7-4442-ABA6-5CAAD6446144}"/>
              </a:ext>
            </a:extLst>
          </p:cNvPr>
          <p:cNvCxnSpPr>
            <a:cxnSpLocks/>
          </p:cNvCxnSpPr>
          <p:nvPr/>
        </p:nvCxnSpPr>
        <p:spPr bwMode="auto">
          <a:xfrm>
            <a:off x="7329264" y="3212977"/>
            <a:ext cx="0" cy="331236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正方形/長方形 7">
            <a:extLst>
              <a:ext uri="{FF2B5EF4-FFF2-40B4-BE49-F238E27FC236}">
                <a16:creationId xmlns:a16="http://schemas.microsoft.com/office/drawing/2014/main" id="{3B31CD8A-0EB6-4D9B-B214-008380A2975D}"/>
              </a:ext>
            </a:extLst>
          </p:cNvPr>
          <p:cNvSpPr/>
          <p:nvPr/>
        </p:nvSpPr>
        <p:spPr bwMode="auto">
          <a:xfrm>
            <a:off x="7473280" y="3212977"/>
            <a:ext cx="2188439" cy="360040"/>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本人の尊厳を守るために</a:t>
            </a:r>
          </a:p>
        </p:txBody>
      </p:sp>
      <p:sp>
        <p:nvSpPr>
          <p:cNvPr id="9" name="正方形/長方形 8">
            <a:extLst>
              <a:ext uri="{FF2B5EF4-FFF2-40B4-BE49-F238E27FC236}">
                <a16:creationId xmlns:a16="http://schemas.microsoft.com/office/drawing/2014/main" id="{37E6A5FC-4682-44CE-9557-E89F70430822}"/>
              </a:ext>
            </a:extLst>
          </p:cNvPr>
          <p:cNvSpPr/>
          <p:nvPr/>
        </p:nvSpPr>
        <p:spPr bwMode="auto">
          <a:xfrm>
            <a:off x="7472614" y="3717032"/>
            <a:ext cx="2188439" cy="3600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C00000"/>
                </a:solidFill>
                <a:effectLst/>
                <a:latin typeface="Meiryo UI" panose="020B0604030504040204" pitchFamily="50" charset="-128"/>
                <a:ea typeface="Meiryo UI" panose="020B0604030504040204" pitchFamily="50" charset="-128"/>
              </a:rPr>
              <a:t>生活者のエンパワーメント</a:t>
            </a:r>
          </a:p>
        </p:txBody>
      </p:sp>
      <p:sp>
        <p:nvSpPr>
          <p:cNvPr id="10" name="二等辺三角形 9">
            <a:extLst>
              <a:ext uri="{FF2B5EF4-FFF2-40B4-BE49-F238E27FC236}">
                <a16:creationId xmlns:a16="http://schemas.microsoft.com/office/drawing/2014/main" id="{910A464A-DC00-423F-8251-EB7EA109AD6E}"/>
              </a:ext>
            </a:extLst>
          </p:cNvPr>
          <p:cNvSpPr/>
          <p:nvPr/>
        </p:nvSpPr>
        <p:spPr bwMode="auto">
          <a:xfrm>
            <a:off x="8380435" y="3526102"/>
            <a:ext cx="374127" cy="216024"/>
          </a:xfrm>
          <a:prstGeom prst="triangl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600" b="0" i="0" u="none" strike="noStrike" cap="none" normalizeH="0" baseline="0">
              <a:ln>
                <a:noFill/>
              </a:ln>
              <a:solidFill>
                <a:srgbClr val="000000"/>
              </a:solidFill>
              <a:effectLst/>
              <a:latin typeface="Arial" charset="0"/>
              <a:ea typeface="ＭＳ Ｐゴシック" charset="-128"/>
            </a:endParaRPr>
          </a:p>
        </p:txBody>
      </p:sp>
      <p:sp>
        <p:nvSpPr>
          <p:cNvPr id="11" name="正方形/長方形 10">
            <a:extLst>
              <a:ext uri="{FF2B5EF4-FFF2-40B4-BE49-F238E27FC236}">
                <a16:creationId xmlns:a16="http://schemas.microsoft.com/office/drawing/2014/main" id="{B48173C6-D5CE-4083-B705-CB51CAF22302}"/>
              </a:ext>
            </a:extLst>
          </p:cNvPr>
          <p:cNvSpPr/>
          <p:nvPr/>
        </p:nvSpPr>
        <p:spPr bwMode="auto">
          <a:xfrm>
            <a:off x="7472613" y="4089952"/>
            <a:ext cx="2188439" cy="2291375"/>
          </a:xfrm>
          <a:prstGeom prst="rect">
            <a:avLst/>
          </a:prstGeom>
          <a:ln w="6350">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000" tIns="18000" rIns="18000" bIns="18000" numCol="1" rtlCol="0" anchor="ctr" anchorCtr="0" compatLnSpc="1">
            <a:prstTxWarp prst="textNoShape">
              <a:avLst/>
            </a:prstTxWarp>
          </a:bodyPr>
          <a:lstStyle/>
          <a:p>
            <a:pPr marL="176213" marR="0" indent="-87313" algn="l" defTabSz="914400" rtl="0" eaLnBrk="1" fontAlgn="base" latinLnBrk="0" hangingPunct="1">
              <a:lnSpc>
                <a:spcPct val="120000"/>
              </a:lnSpc>
              <a:spcBef>
                <a:spcPct val="50000"/>
              </a:spcBef>
              <a:spcAft>
                <a:spcPct val="0"/>
              </a:spcAft>
              <a:buClr>
                <a:schemeClr val="tx1">
                  <a:lumMod val="75000"/>
                  <a:lumOff val="25000"/>
                </a:schemeClr>
              </a:buClr>
              <a:buSzTx/>
              <a:buFont typeface="Arial" panose="020B0604020202020204" pitchFamily="34" charset="0"/>
              <a:buChar char="•"/>
              <a:tabLst/>
            </a:pPr>
            <a:r>
              <a:rPr kumimoji="1" lang="ja-JP" altLang="en-US" sz="1400" b="0" i="0" u="none" strike="noStrike" cap="none" normalizeH="0" baseline="0" dirty="0">
                <a:ln>
                  <a:noFill/>
                </a:ln>
                <a:solidFill>
                  <a:schemeClr val="tx1">
                    <a:lumMod val="65000"/>
                    <a:lumOff val="35000"/>
                  </a:schemeClr>
                </a:solidFill>
                <a:effectLst/>
                <a:latin typeface="Meiryo UI" panose="020B0604030504040204" pitchFamily="50" charset="-128"/>
                <a:ea typeface="Meiryo UI" panose="020B0604030504040204" pitchFamily="50" charset="-128"/>
              </a:rPr>
              <a:t>成年後見制度の改善</a:t>
            </a:r>
            <a:endParaRPr kumimoji="1" lang="en-US" altLang="ja-JP" sz="1400" b="0" i="0" u="none" strike="noStrike" cap="none" normalizeH="0" baseline="0" dirty="0">
              <a:ln>
                <a:noFill/>
              </a:ln>
              <a:solidFill>
                <a:schemeClr val="tx1">
                  <a:lumMod val="65000"/>
                  <a:lumOff val="35000"/>
                </a:schemeClr>
              </a:solidFill>
              <a:effectLst/>
              <a:latin typeface="Meiryo UI" panose="020B0604030504040204" pitchFamily="50" charset="-128"/>
              <a:ea typeface="Meiryo UI" panose="020B0604030504040204" pitchFamily="50" charset="-128"/>
            </a:endParaRPr>
          </a:p>
          <a:p>
            <a:pPr marL="176213" marR="0" indent="-87313" algn="l" defTabSz="914400" rtl="0" eaLnBrk="1" fontAlgn="base" latinLnBrk="0" hangingPunct="1">
              <a:lnSpc>
                <a:spcPct val="120000"/>
              </a:lnSpc>
              <a:spcBef>
                <a:spcPct val="50000"/>
              </a:spcBef>
              <a:spcAft>
                <a:spcPct val="0"/>
              </a:spcAft>
              <a:buClr>
                <a:schemeClr val="tx1">
                  <a:lumMod val="75000"/>
                  <a:lumOff val="25000"/>
                </a:schemeClr>
              </a:buClr>
              <a:buSzTx/>
              <a:buFont typeface="Arial" panose="020B0604020202020204" pitchFamily="34" charset="0"/>
              <a:buChar char="•"/>
              <a:tabLst/>
            </a:pPr>
            <a:r>
              <a:rPr kumimoji="1" lang="ja-JP" altLang="en-US" sz="1400" b="0" i="0" u="none" strike="noStrike" cap="none" normalizeH="0" baseline="0" dirty="0">
                <a:ln>
                  <a:noFill/>
                </a:ln>
                <a:solidFill>
                  <a:schemeClr val="tx1">
                    <a:lumMod val="65000"/>
                    <a:lumOff val="35000"/>
                  </a:schemeClr>
                </a:solidFill>
                <a:effectLst/>
                <a:latin typeface="Meiryo UI" panose="020B0604030504040204" pitchFamily="50" charset="-128"/>
                <a:ea typeface="Meiryo UI" panose="020B0604030504040204" pitchFamily="50" charset="-128"/>
              </a:rPr>
              <a:t>認知症の人の日常生活・社会生活における意思決定支援ガイドライン</a:t>
            </a:r>
            <a:endParaRPr kumimoji="1" lang="en-US" altLang="ja-JP" sz="1400" b="0" i="0" u="none" strike="noStrike" cap="none" normalizeH="0" baseline="0" dirty="0">
              <a:ln>
                <a:noFill/>
              </a:ln>
              <a:solidFill>
                <a:schemeClr val="tx1">
                  <a:lumMod val="65000"/>
                  <a:lumOff val="35000"/>
                </a:schemeClr>
              </a:solidFill>
              <a:effectLst/>
              <a:latin typeface="Meiryo UI" panose="020B0604030504040204" pitchFamily="50" charset="-128"/>
              <a:ea typeface="Meiryo UI" panose="020B0604030504040204" pitchFamily="50" charset="-128"/>
            </a:endParaRPr>
          </a:p>
          <a:p>
            <a:pPr marL="176213" marR="0" indent="-87313" algn="l" defTabSz="914400" rtl="0" eaLnBrk="1" fontAlgn="base" latinLnBrk="0" hangingPunct="1">
              <a:lnSpc>
                <a:spcPct val="120000"/>
              </a:lnSpc>
              <a:spcBef>
                <a:spcPct val="50000"/>
              </a:spcBef>
              <a:spcAft>
                <a:spcPct val="0"/>
              </a:spcAft>
              <a:buClr>
                <a:schemeClr val="tx1">
                  <a:lumMod val="75000"/>
                  <a:lumOff val="25000"/>
                </a:schemeClr>
              </a:buClr>
              <a:buSzTx/>
              <a:buFont typeface="Arial" panose="020B0604020202020204" pitchFamily="34" charset="0"/>
              <a:buChar char="•"/>
              <a:tabLst/>
            </a:pP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人生の最終段階における医療・ケアの決定プロセスに関するガイドライン</a:t>
            </a:r>
            <a:endParaRPr kumimoji="1" lang="ja-JP" altLang="en-US" sz="1400" b="0" i="0" u="none" strike="noStrike" cap="none" normalizeH="0" baseline="0" dirty="0">
              <a:ln>
                <a:noFill/>
              </a:ln>
              <a:solidFill>
                <a:schemeClr val="tx1">
                  <a:lumMod val="65000"/>
                  <a:lumOff val="35000"/>
                </a:schemeClr>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4294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四角形: 角を丸くする 27">
            <a:extLst>
              <a:ext uri="{FF2B5EF4-FFF2-40B4-BE49-F238E27FC236}">
                <a16:creationId xmlns:a16="http://schemas.microsoft.com/office/drawing/2014/main" id="{5B1E26D5-8F0C-470B-B8E7-83C5846AD31B}"/>
              </a:ext>
            </a:extLst>
          </p:cNvPr>
          <p:cNvSpPr/>
          <p:nvPr/>
        </p:nvSpPr>
        <p:spPr bwMode="auto">
          <a:xfrm>
            <a:off x="483991" y="1142626"/>
            <a:ext cx="5117081" cy="756596"/>
          </a:xfrm>
          <a:prstGeom prst="roundRect">
            <a:avLst/>
          </a:prstGeom>
          <a:solidFill>
            <a:srgbClr val="4F81BD">
              <a:alpha val="58824"/>
            </a:srgbClr>
          </a:solidFill>
          <a:ln w="15875"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
                <a:schemeClr val="bg2"/>
              </a:buClr>
              <a:buSzTx/>
              <a:buFont typeface="Wingdings" pitchFamily="2" charset="2"/>
              <a:buNone/>
              <a:tabLst/>
            </a:pPr>
            <a:r>
              <a:rPr kumimoji="1" lang="ja-JP" altLang="en-US" sz="160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　　　　　　　　　</a:t>
            </a: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定期巡回・随時対応型訪問介護看護</a:t>
            </a:r>
            <a:br>
              <a:rPr kumimoji="1"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br>
            <a:r>
              <a:rPr kumimoji="1" lang="ja-JP" altLang="en-US"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　　　　　　　　　小規模多機能型居宅介護</a:t>
            </a:r>
            <a:endParaRPr kumimoji="1" lang="en-US" altLang="ja-JP" sz="14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base" latinLnBrk="0" hangingPunct="1">
              <a:lnSpc>
                <a:spcPct val="100000"/>
              </a:lnSpc>
              <a:spcBef>
                <a:spcPts val="0"/>
              </a:spcBef>
              <a:spcAft>
                <a:spcPct val="0"/>
              </a:spcAft>
              <a:buClr>
                <a:schemeClr val="bg2"/>
              </a:buClr>
              <a:buSzTx/>
              <a:buFont typeface="Wingdings" pitchFamily="2" charset="2"/>
              <a:buNone/>
              <a:tabLst/>
            </a:pPr>
            <a:r>
              <a:rPr lang="ja-JP" altLang="en-US" sz="1400" b="1" dirty="0">
                <a:solidFill>
                  <a:schemeClr val="bg1"/>
                </a:solidFill>
                <a:latin typeface="Meiryo UI" panose="020B0604030504040204" pitchFamily="50" charset="-128"/>
                <a:ea typeface="Meiryo UI" panose="020B0604030504040204" pitchFamily="50" charset="-128"/>
              </a:rPr>
              <a:t>　　　　　　　　　看護小規模多機能型居宅介護</a:t>
            </a:r>
            <a:endParaRPr lang="en-US" altLang="ja-JP" sz="1400" b="1" dirty="0"/>
          </a:p>
        </p:txBody>
      </p:sp>
      <p:sp>
        <p:nvSpPr>
          <p:cNvPr id="2" name="タイトル 1"/>
          <p:cNvSpPr>
            <a:spLocks noGrp="1"/>
          </p:cNvSpPr>
          <p:nvPr>
            <p:ph type="title"/>
          </p:nvPr>
        </p:nvSpPr>
        <p:spPr>
          <a:xfrm>
            <a:off x="355605" y="607523"/>
            <a:ext cx="9421931" cy="517221"/>
          </a:xfrm>
        </p:spPr>
        <p:txBody>
          <a:bodyPr/>
          <a:lstStyle/>
          <a:p>
            <a:pPr hangingPunct="0"/>
            <a:r>
              <a:rPr lang="ja-JP" altLang="en-US" dirty="0">
                <a:solidFill>
                  <a:schemeClr val="tx1"/>
                </a:solidFill>
              </a:rPr>
              <a:t>生活全体を支えるためのサービスと地域デザイン</a:t>
            </a:r>
          </a:p>
        </p:txBody>
      </p:sp>
      <p:sp>
        <p:nvSpPr>
          <p:cNvPr id="27" name="四角形: 角を丸くする 26">
            <a:extLst>
              <a:ext uri="{FF2B5EF4-FFF2-40B4-BE49-F238E27FC236}">
                <a16:creationId xmlns:a16="http://schemas.microsoft.com/office/drawing/2014/main" id="{01414176-3B00-47CA-AFBF-D99DCEB5F14D}"/>
              </a:ext>
            </a:extLst>
          </p:cNvPr>
          <p:cNvSpPr/>
          <p:nvPr/>
        </p:nvSpPr>
        <p:spPr bwMode="auto">
          <a:xfrm>
            <a:off x="560512" y="1196752"/>
            <a:ext cx="1296144" cy="6320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dirty="0">
                <a:solidFill>
                  <a:schemeClr val="accent1">
                    <a:lumMod val="50000"/>
                  </a:schemeClr>
                </a:solidFill>
                <a:latin typeface="Meiryo UI" panose="020B0604030504040204" pitchFamily="50" charset="-128"/>
                <a:ea typeface="Meiryo UI" panose="020B0604030504040204" pitchFamily="50" charset="-128"/>
              </a:rPr>
              <a:t>「包括報酬型」</a:t>
            </a:r>
            <a:br>
              <a:rPr lang="en-US" altLang="ja-JP" dirty="0">
                <a:solidFill>
                  <a:schemeClr val="accent1">
                    <a:lumMod val="50000"/>
                  </a:schemeClr>
                </a:solidFill>
                <a:latin typeface="Meiryo UI" panose="020B0604030504040204" pitchFamily="50" charset="-128"/>
                <a:ea typeface="Meiryo UI" panose="020B0604030504040204" pitchFamily="50" charset="-128"/>
              </a:rPr>
            </a:br>
            <a:r>
              <a:rPr lang="ja-JP" altLang="en-US" dirty="0">
                <a:solidFill>
                  <a:schemeClr val="accent1">
                    <a:lumMod val="50000"/>
                  </a:schemeClr>
                </a:solidFill>
                <a:latin typeface="Meiryo UI" panose="020B0604030504040204" pitchFamily="50" charset="-128"/>
                <a:ea typeface="Meiryo UI" panose="020B0604030504040204" pitchFamily="50" charset="-128"/>
              </a:rPr>
              <a:t>在宅サービス</a:t>
            </a:r>
            <a:endParaRPr kumimoji="1" lang="ja-JP" altLang="en-US" sz="1600" b="0" i="0" u="none" strike="noStrike" cap="none" normalizeH="0" baseline="0" dirty="0">
              <a:ln>
                <a:noFill/>
              </a:ln>
              <a:solidFill>
                <a:schemeClr val="accent1">
                  <a:lumMod val="50000"/>
                </a:schemeClr>
              </a:solidFill>
              <a:effectLst/>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8F2FB2CF-C076-4B2A-BFDE-48678801CFBC}"/>
              </a:ext>
            </a:extLst>
          </p:cNvPr>
          <p:cNvSpPr/>
          <p:nvPr/>
        </p:nvSpPr>
        <p:spPr>
          <a:xfrm>
            <a:off x="5601072" y="1196752"/>
            <a:ext cx="4032448" cy="650114"/>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柔軟な対応ができ、</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多様な心身状態に対応できるサービス群</a:t>
            </a:r>
          </a:p>
        </p:txBody>
      </p:sp>
      <p:sp>
        <p:nvSpPr>
          <p:cNvPr id="5" name="テキスト ボックス 4">
            <a:extLst>
              <a:ext uri="{FF2B5EF4-FFF2-40B4-BE49-F238E27FC236}">
                <a16:creationId xmlns:a16="http://schemas.microsoft.com/office/drawing/2014/main" id="{3A7ABBB9-C56A-4A37-ABCA-49CA95985B42}"/>
              </a:ext>
            </a:extLst>
          </p:cNvPr>
          <p:cNvSpPr txBox="1"/>
          <p:nvPr/>
        </p:nvSpPr>
        <p:spPr>
          <a:xfrm>
            <a:off x="4736976" y="1243907"/>
            <a:ext cx="1728192" cy="558038"/>
          </a:xfrm>
          <a:prstGeom prst="rect">
            <a:avLst/>
          </a:prstGeom>
          <a:noFill/>
        </p:spPr>
        <p:txBody>
          <a:bodyPr wrap="square" rtlCol="0">
            <a:spAutoFit/>
          </a:bodyPr>
          <a:lstStyle/>
          <a:p>
            <a:r>
              <a:rPr kumimoji="1" lang="ja-JP" altLang="en-US" sz="2800" dirty="0"/>
              <a:t>＝</a:t>
            </a:r>
            <a:endParaRPr kumimoji="1" lang="ja-JP" altLang="en-US" dirty="0"/>
          </a:p>
        </p:txBody>
      </p:sp>
      <p:grpSp>
        <p:nvGrpSpPr>
          <p:cNvPr id="31" name="グループ化 30">
            <a:extLst>
              <a:ext uri="{FF2B5EF4-FFF2-40B4-BE49-F238E27FC236}">
                <a16:creationId xmlns:a16="http://schemas.microsoft.com/office/drawing/2014/main" id="{5801F34B-44D9-44AB-85E6-F51547E066D3}"/>
              </a:ext>
            </a:extLst>
          </p:cNvPr>
          <p:cNvGrpSpPr/>
          <p:nvPr/>
        </p:nvGrpSpPr>
        <p:grpSpPr>
          <a:xfrm>
            <a:off x="732016" y="1930387"/>
            <a:ext cx="1668356" cy="1080120"/>
            <a:chOff x="878175" y="2802292"/>
            <a:chExt cx="1668356" cy="596555"/>
          </a:xfrm>
        </p:grpSpPr>
        <p:sp>
          <p:nvSpPr>
            <p:cNvPr id="32" name="四角形: 角を丸くする 31">
              <a:extLst>
                <a:ext uri="{FF2B5EF4-FFF2-40B4-BE49-F238E27FC236}">
                  <a16:creationId xmlns:a16="http://schemas.microsoft.com/office/drawing/2014/main" id="{2FB7AEA4-77D5-47A6-95ED-6BD142233196}"/>
                </a:ext>
              </a:extLst>
            </p:cNvPr>
            <p:cNvSpPr/>
            <p:nvPr/>
          </p:nvSpPr>
          <p:spPr>
            <a:xfrm>
              <a:off x="878175" y="2802292"/>
              <a:ext cx="1668356" cy="59655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33" name="四角形: 角を丸くする 4">
              <a:extLst>
                <a:ext uri="{FF2B5EF4-FFF2-40B4-BE49-F238E27FC236}">
                  <a16:creationId xmlns:a16="http://schemas.microsoft.com/office/drawing/2014/main" id="{1986B14C-95F8-4E35-BA97-548F9A8E2409}"/>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「包括報酬型」</a:t>
              </a:r>
              <a:br>
                <a:rPr kumimoji="1" lang="en-US" altLang="ja-JP"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br>
              <a:r>
                <a:rPr kumimoji="1" lang="ja-JP" altLang="en-US"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在宅サービスの拡充</a:t>
              </a:r>
            </a:p>
          </p:txBody>
        </p:sp>
      </p:grpSp>
      <p:grpSp>
        <p:nvGrpSpPr>
          <p:cNvPr id="37" name="グループ化 36">
            <a:extLst>
              <a:ext uri="{FF2B5EF4-FFF2-40B4-BE49-F238E27FC236}">
                <a16:creationId xmlns:a16="http://schemas.microsoft.com/office/drawing/2014/main" id="{9FEFE7F5-9355-496B-83CA-5CEA4428CF23}"/>
              </a:ext>
            </a:extLst>
          </p:cNvPr>
          <p:cNvGrpSpPr/>
          <p:nvPr/>
        </p:nvGrpSpPr>
        <p:grpSpPr>
          <a:xfrm>
            <a:off x="2479689" y="1922857"/>
            <a:ext cx="2617327" cy="533170"/>
            <a:chOff x="878175" y="2802292"/>
            <a:chExt cx="1668356" cy="596555"/>
          </a:xfrm>
        </p:grpSpPr>
        <p:sp>
          <p:nvSpPr>
            <p:cNvPr id="38" name="四角形: 角を丸くする 37">
              <a:extLst>
                <a:ext uri="{FF2B5EF4-FFF2-40B4-BE49-F238E27FC236}">
                  <a16:creationId xmlns:a16="http://schemas.microsoft.com/office/drawing/2014/main" id="{4C640A8C-B9F3-44A2-B431-0BBFBFB6A9C5}"/>
                </a:ext>
              </a:extLst>
            </p:cNvPr>
            <p:cNvSpPr/>
            <p:nvPr/>
          </p:nvSpPr>
          <p:spPr>
            <a:xfrm>
              <a:off x="878175" y="2802292"/>
              <a:ext cx="1668356" cy="596555"/>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39" name="四角形: 角を丸くする 4">
              <a:extLst>
                <a:ext uri="{FF2B5EF4-FFF2-40B4-BE49-F238E27FC236}">
                  <a16:creationId xmlns:a16="http://schemas.microsoft.com/office/drawing/2014/main" id="{95925C60-C976-4DC5-9709-57BBF9018AE0}"/>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Meiryo UI" pitchFamily="50" charset="-128"/>
                  <a:ea typeface="Meiryo UI" pitchFamily="50" charset="-128"/>
                  <a:cs typeface="Meiryo UI" pitchFamily="50" charset="-128"/>
                </a:rPr>
                <a:t>「包括報酬型」在宅サービスの</a:t>
              </a:r>
              <a:br>
                <a:rPr kumimoji="1" lang="en-US" altLang="ja-JP" sz="1400" b="1" kern="1200" dirty="0">
                  <a:latin typeface="Meiryo UI" pitchFamily="50" charset="-128"/>
                  <a:ea typeface="Meiryo UI" pitchFamily="50" charset="-128"/>
                  <a:cs typeface="Meiryo UI" pitchFamily="50" charset="-128"/>
                </a:rPr>
              </a:br>
              <a:r>
                <a:rPr kumimoji="1" lang="ja-JP" altLang="en-US" sz="1400" b="1" kern="1200" dirty="0">
                  <a:latin typeface="Meiryo UI" pitchFamily="50" charset="-128"/>
                  <a:ea typeface="Meiryo UI" pitchFamily="50" charset="-128"/>
                  <a:cs typeface="Meiryo UI" pitchFamily="50" charset="-128"/>
                </a:rPr>
                <a:t>さらなる包括化</a:t>
              </a:r>
            </a:p>
          </p:txBody>
        </p:sp>
      </p:grpSp>
      <p:grpSp>
        <p:nvGrpSpPr>
          <p:cNvPr id="42" name="グループ化 41">
            <a:extLst>
              <a:ext uri="{FF2B5EF4-FFF2-40B4-BE49-F238E27FC236}">
                <a16:creationId xmlns:a16="http://schemas.microsoft.com/office/drawing/2014/main" id="{A4108AFD-EE63-4A1E-B8AB-894048BB40B9}"/>
              </a:ext>
            </a:extLst>
          </p:cNvPr>
          <p:cNvGrpSpPr/>
          <p:nvPr/>
        </p:nvGrpSpPr>
        <p:grpSpPr>
          <a:xfrm>
            <a:off x="2479689" y="2487558"/>
            <a:ext cx="2617327" cy="497808"/>
            <a:chOff x="878175" y="2802292"/>
            <a:chExt cx="1668356" cy="596555"/>
          </a:xfrm>
        </p:grpSpPr>
        <p:sp>
          <p:nvSpPr>
            <p:cNvPr id="47" name="四角形: 角を丸くする 46">
              <a:extLst>
                <a:ext uri="{FF2B5EF4-FFF2-40B4-BE49-F238E27FC236}">
                  <a16:creationId xmlns:a16="http://schemas.microsoft.com/office/drawing/2014/main" id="{5D67DF97-1E49-4150-BBFD-43B5EE5B7545}"/>
                </a:ext>
              </a:extLst>
            </p:cNvPr>
            <p:cNvSpPr/>
            <p:nvPr/>
          </p:nvSpPr>
          <p:spPr>
            <a:xfrm>
              <a:off x="878175" y="2802292"/>
              <a:ext cx="1668356" cy="596555"/>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53" name="四角形: 角を丸くする 4">
              <a:extLst>
                <a:ext uri="{FF2B5EF4-FFF2-40B4-BE49-F238E27FC236}">
                  <a16:creationId xmlns:a16="http://schemas.microsoft.com/office/drawing/2014/main" id="{A9321B9C-D003-4D50-BC9F-FDB0027F495A}"/>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b="1" dirty="0">
                  <a:latin typeface="Meiryo UI" pitchFamily="50" charset="-128"/>
                  <a:ea typeface="Meiryo UI" pitchFamily="50" charset="-128"/>
                  <a:cs typeface="Meiryo UI" pitchFamily="50" charset="-128"/>
                </a:rPr>
                <a:t>新たな複合型サービスの開発</a:t>
              </a:r>
              <a:endParaRPr kumimoji="1" lang="ja-JP" altLang="en-US" sz="1400" b="1" kern="1200" dirty="0">
                <a:latin typeface="Meiryo UI" pitchFamily="50" charset="-128"/>
                <a:ea typeface="Meiryo UI" pitchFamily="50" charset="-128"/>
                <a:cs typeface="Meiryo UI" pitchFamily="50" charset="-128"/>
              </a:endParaRPr>
            </a:p>
          </p:txBody>
        </p:sp>
      </p:grpSp>
      <p:sp>
        <p:nvSpPr>
          <p:cNvPr id="55" name="四角形: 角を丸くする 54">
            <a:extLst>
              <a:ext uri="{FF2B5EF4-FFF2-40B4-BE49-F238E27FC236}">
                <a16:creationId xmlns:a16="http://schemas.microsoft.com/office/drawing/2014/main" id="{466951BF-1799-4C12-8477-98433509A104}"/>
              </a:ext>
            </a:extLst>
          </p:cNvPr>
          <p:cNvSpPr/>
          <p:nvPr/>
        </p:nvSpPr>
        <p:spPr>
          <a:xfrm>
            <a:off x="5190996" y="1916832"/>
            <a:ext cx="4514532" cy="533170"/>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62" name="四角形: 角を丸くする 4">
            <a:extLst>
              <a:ext uri="{FF2B5EF4-FFF2-40B4-BE49-F238E27FC236}">
                <a16:creationId xmlns:a16="http://schemas.microsoft.com/office/drawing/2014/main" id="{B04A4105-8ED0-4A72-950D-13F85B05B98C}"/>
              </a:ext>
            </a:extLst>
          </p:cNvPr>
          <p:cNvSpPr txBox="1"/>
          <p:nvPr/>
        </p:nvSpPr>
        <p:spPr>
          <a:xfrm>
            <a:off x="5241032" y="1932448"/>
            <a:ext cx="4419975" cy="5019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kumimoji="1" lang="ja-JP" altLang="en-US" sz="1200" kern="1200" dirty="0">
                <a:latin typeface="Meiryo UI" pitchFamily="50" charset="-128"/>
                <a:ea typeface="Meiryo UI" pitchFamily="50" charset="-128"/>
                <a:cs typeface="Meiryo UI" pitchFamily="50" charset="-128"/>
              </a:rPr>
              <a:t>３つの「包括報酬型」在宅サービスの垣根を取り払い、</a:t>
            </a:r>
            <a:r>
              <a:rPr lang="ja-JP" altLang="en-US" sz="1200" dirty="0">
                <a:latin typeface="Meiryo UI" pitchFamily="50" charset="-128"/>
                <a:ea typeface="Meiryo UI" pitchFamily="50" charset="-128"/>
                <a:cs typeface="Meiryo UI" pitchFamily="50" charset="-128"/>
              </a:rPr>
              <a:t>事業者が多様なメニューを適宜使い分ける地域担当方式も検討してはどうか</a:t>
            </a:r>
            <a:endParaRPr kumimoji="1" lang="ja-JP" altLang="en-US" sz="1200" kern="1200" dirty="0">
              <a:latin typeface="Meiryo UI" pitchFamily="50" charset="-128"/>
              <a:ea typeface="Meiryo UI" pitchFamily="50" charset="-128"/>
              <a:cs typeface="Meiryo UI" pitchFamily="50" charset="-128"/>
            </a:endParaRPr>
          </a:p>
        </p:txBody>
      </p:sp>
      <p:sp>
        <p:nvSpPr>
          <p:cNvPr id="64" name="四角形: 角を丸くする 63">
            <a:extLst>
              <a:ext uri="{FF2B5EF4-FFF2-40B4-BE49-F238E27FC236}">
                <a16:creationId xmlns:a16="http://schemas.microsoft.com/office/drawing/2014/main" id="{5AC1F8DF-C53C-4B39-9252-CAACE7C55D92}"/>
              </a:ext>
            </a:extLst>
          </p:cNvPr>
          <p:cNvSpPr/>
          <p:nvPr/>
        </p:nvSpPr>
        <p:spPr>
          <a:xfrm>
            <a:off x="5190996" y="2481533"/>
            <a:ext cx="4514532" cy="497808"/>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65" name="四角形: 角を丸くする 4">
            <a:extLst>
              <a:ext uri="{FF2B5EF4-FFF2-40B4-BE49-F238E27FC236}">
                <a16:creationId xmlns:a16="http://schemas.microsoft.com/office/drawing/2014/main" id="{10FAAEB2-707F-469E-8C71-60A411089328}"/>
              </a:ext>
            </a:extLst>
          </p:cNvPr>
          <p:cNvSpPr txBox="1"/>
          <p:nvPr/>
        </p:nvSpPr>
        <p:spPr>
          <a:xfrm>
            <a:off x="5241032" y="2496113"/>
            <a:ext cx="4419975" cy="4686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ja-JP" altLang="en-US" sz="1200" dirty="0">
                <a:latin typeface="Meiryo UI" pitchFamily="50" charset="-128"/>
                <a:ea typeface="Meiryo UI" pitchFamily="50" charset="-128"/>
                <a:cs typeface="Meiryo UI" pitchFamily="50" charset="-128"/>
              </a:rPr>
              <a:t>看護小規模多機能型居宅介護以来、新しい類型が開発されていない複合型サービスを新規に開発してはどうか？</a:t>
            </a:r>
            <a:endParaRPr kumimoji="1" lang="ja-JP" altLang="en-US" sz="1200" kern="1200" dirty="0">
              <a:latin typeface="Meiryo UI" pitchFamily="50" charset="-128"/>
              <a:ea typeface="Meiryo UI" pitchFamily="50" charset="-128"/>
              <a:cs typeface="Meiryo UI" pitchFamily="50" charset="-128"/>
            </a:endParaRPr>
          </a:p>
        </p:txBody>
      </p:sp>
      <p:grpSp>
        <p:nvGrpSpPr>
          <p:cNvPr id="66" name="グループ化 65">
            <a:extLst>
              <a:ext uri="{FF2B5EF4-FFF2-40B4-BE49-F238E27FC236}">
                <a16:creationId xmlns:a16="http://schemas.microsoft.com/office/drawing/2014/main" id="{AA05A8CD-B319-4F84-AEB0-1A357757A0DF}"/>
              </a:ext>
            </a:extLst>
          </p:cNvPr>
          <p:cNvGrpSpPr/>
          <p:nvPr/>
        </p:nvGrpSpPr>
        <p:grpSpPr>
          <a:xfrm>
            <a:off x="732016" y="3154523"/>
            <a:ext cx="1668356" cy="1666241"/>
            <a:chOff x="878175" y="2802292"/>
            <a:chExt cx="1668356" cy="596555"/>
          </a:xfrm>
        </p:grpSpPr>
        <p:sp>
          <p:nvSpPr>
            <p:cNvPr id="67" name="四角形: 角を丸くする 66">
              <a:extLst>
                <a:ext uri="{FF2B5EF4-FFF2-40B4-BE49-F238E27FC236}">
                  <a16:creationId xmlns:a16="http://schemas.microsoft.com/office/drawing/2014/main" id="{A78A2FB5-A4CE-4D92-852F-EC3E8B97ED85}"/>
                </a:ext>
              </a:extLst>
            </p:cNvPr>
            <p:cNvSpPr/>
            <p:nvPr/>
          </p:nvSpPr>
          <p:spPr>
            <a:xfrm>
              <a:off x="878175" y="2802292"/>
              <a:ext cx="1668356" cy="596555"/>
            </a:xfrm>
            <a:prstGeom prst="roundRect">
              <a:avLst>
                <a:gd name="adj" fmla="val 5956"/>
              </a:avLst>
            </a:prstGeom>
          </p:spPr>
          <p:style>
            <a:lnRef idx="1">
              <a:schemeClr val="accent5"/>
            </a:lnRef>
            <a:fillRef idx="3">
              <a:schemeClr val="accent5"/>
            </a:fillRef>
            <a:effectRef idx="2">
              <a:schemeClr val="accent5"/>
            </a:effectRef>
            <a:fontRef idx="minor">
              <a:schemeClr val="lt1"/>
            </a:fontRef>
          </p:style>
        </p:sp>
        <p:sp>
          <p:nvSpPr>
            <p:cNvPr id="68" name="四角形: 角を丸くする 4">
              <a:extLst>
                <a:ext uri="{FF2B5EF4-FFF2-40B4-BE49-F238E27FC236}">
                  <a16:creationId xmlns:a16="http://schemas.microsoft.com/office/drawing/2014/main" id="{0C3FBB3E-7A4F-4203-8E6B-29F81019DE37}"/>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「包括報酬型」</a:t>
              </a:r>
              <a:br>
                <a:rPr kumimoji="1" lang="en-US" altLang="ja-JP"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br>
              <a:r>
                <a:rPr kumimoji="1" lang="ja-JP" altLang="en-US"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在宅サービスと</a:t>
              </a:r>
              <a:br>
                <a:rPr kumimoji="1" lang="en-US" altLang="ja-JP"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br>
              <a:r>
                <a:rPr kumimoji="1" lang="ja-JP" altLang="en-US"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地域社会の融合</a:t>
              </a:r>
            </a:p>
          </p:txBody>
        </p:sp>
      </p:grpSp>
      <p:grpSp>
        <p:nvGrpSpPr>
          <p:cNvPr id="69" name="グループ化 68">
            <a:extLst>
              <a:ext uri="{FF2B5EF4-FFF2-40B4-BE49-F238E27FC236}">
                <a16:creationId xmlns:a16="http://schemas.microsoft.com/office/drawing/2014/main" id="{D4E3F900-938D-465A-8158-5D017C8A5BB1}"/>
              </a:ext>
            </a:extLst>
          </p:cNvPr>
          <p:cNvGrpSpPr/>
          <p:nvPr/>
        </p:nvGrpSpPr>
        <p:grpSpPr>
          <a:xfrm>
            <a:off x="2479689" y="3146993"/>
            <a:ext cx="2617327" cy="533916"/>
            <a:chOff x="878175" y="2802292"/>
            <a:chExt cx="1668356" cy="596555"/>
          </a:xfrm>
        </p:grpSpPr>
        <p:sp>
          <p:nvSpPr>
            <p:cNvPr id="70" name="四角形: 角を丸くする 69">
              <a:extLst>
                <a:ext uri="{FF2B5EF4-FFF2-40B4-BE49-F238E27FC236}">
                  <a16:creationId xmlns:a16="http://schemas.microsoft.com/office/drawing/2014/main" id="{F8987AAB-F1A0-44F4-B607-EE863C726EC7}"/>
                </a:ext>
              </a:extLst>
            </p:cNvPr>
            <p:cNvSpPr/>
            <p:nvPr/>
          </p:nvSpPr>
          <p:spPr>
            <a:xfrm>
              <a:off x="878175" y="2802292"/>
              <a:ext cx="1668356" cy="596555"/>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71" name="四角形: 角を丸くする 4">
              <a:extLst>
                <a:ext uri="{FF2B5EF4-FFF2-40B4-BE49-F238E27FC236}">
                  <a16:creationId xmlns:a16="http://schemas.microsoft.com/office/drawing/2014/main" id="{1828D3D8-3851-4420-84E5-81B8473B58DE}"/>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200" b="1" kern="1200" dirty="0">
                  <a:latin typeface="Meiryo UI" pitchFamily="50" charset="-128"/>
                  <a:ea typeface="Meiryo UI" pitchFamily="50" charset="-128"/>
                  <a:cs typeface="Meiryo UI" pitchFamily="50" charset="-128"/>
                </a:rPr>
                <a:t>生活支援と人と</a:t>
              </a:r>
              <a:r>
                <a:rPr lang="ja-JP" altLang="en-US" sz="1200" b="1" dirty="0">
                  <a:latin typeface="Meiryo UI" pitchFamily="50" charset="-128"/>
                  <a:ea typeface="Meiryo UI" pitchFamily="50" charset="-128"/>
                  <a:cs typeface="Meiryo UI" pitchFamily="50" charset="-128"/>
                </a:rPr>
                <a:t>のつながりを</a:t>
              </a:r>
              <a:br>
                <a:rPr lang="en-US" altLang="ja-JP" sz="1200" b="1" dirty="0">
                  <a:latin typeface="Meiryo UI" pitchFamily="50" charset="-128"/>
                  <a:ea typeface="Meiryo UI" pitchFamily="50" charset="-128"/>
                  <a:cs typeface="Meiryo UI" pitchFamily="50" charset="-128"/>
                </a:rPr>
              </a:br>
              <a:r>
                <a:rPr lang="ja-JP" altLang="en-US" sz="1200" b="1" dirty="0">
                  <a:latin typeface="Meiryo UI" pitchFamily="50" charset="-128"/>
                  <a:ea typeface="Meiryo UI" pitchFamily="50" charset="-128"/>
                  <a:cs typeface="Meiryo UI" pitchFamily="50" charset="-128"/>
                </a:rPr>
                <a:t>「包括報酬型」在宅サービスに</a:t>
              </a:r>
              <a:br>
                <a:rPr lang="en-US" altLang="ja-JP" sz="1200" b="1" dirty="0">
                  <a:latin typeface="Meiryo UI" pitchFamily="50" charset="-128"/>
                  <a:ea typeface="Meiryo UI" pitchFamily="50" charset="-128"/>
                  <a:cs typeface="Meiryo UI" pitchFamily="50" charset="-128"/>
                </a:rPr>
              </a:br>
              <a:r>
                <a:rPr lang="ja-JP" altLang="en-US" sz="1200" b="1" dirty="0">
                  <a:latin typeface="Meiryo UI" pitchFamily="50" charset="-128"/>
                  <a:ea typeface="Meiryo UI" pitchFamily="50" charset="-128"/>
                  <a:cs typeface="Meiryo UI" pitchFamily="50" charset="-128"/>
                </a:rPr>
                <a:t>どのように組み込むか</a:t>
              </a:r>
              <a:endParaRPr kumimoji="1" lang="en-US" altLang="ja-JP" sz="1200" b="1" kern="1200" dirty="0">
                <a:latin typeface="Meiryo UI" pitchFamily="50" charset="-128"/>
                <a:ea typeface="Meiryo UI" pitchFamily="50" charset="-128"/>
                <a:cs typeface="Meiryo UI" pitchFamily="50" charset="-128"/>
              </a:endParaRPr>
            </a:p>
          </p:txBody>
        </p:sp>
      </p:grpSp>
      <p:grpSp>
        <p:nvGrpSpPr>
          <p:cNvPr id="72" name="グループ化 71">
            <a:extLst>
              <a:ext uri="{FF2B5EF4-FFF2-40B4-BE49-F238E27FC236}">
                <a16:creationId xmlns:a16="http://schemas.microsoft.com/office/drawing/2014/main" id="{5578AAE4-0ACA-4F07-884E-73DCC46FC8D9}"/>
              </a:ext>
            </a:extLst>
          </p:cNvPr>
          <p:cNvGrpSpPr/>
          <p:nvPr/>
        </p:nvGrpSpPr>
        <p:grpSpPr>
          <a:xfrm>
            <a:off x="2479689" y="3752916"/>
            <a:ext cx="2617327" cy="497808"/>
            <a:chOff x="878175" y="2802292"/>
            <a:chExt cx="1668356" cy="596555"/>
          </a:xfrm>
        </p:grpSpPr>
        <p:sp>
          <p:nvSpPr>
            <p:cNvPr id="73" name="四角形: 角を丸くする 72">
              <a:extLst>
                <a:ext uri="{FF2B5EF4-FFF2-40B4-BE49-F238E27FC236}">
                  <a16:creationId xmlns:a16="http://schemas.microsoft.com/office/drawing/2014/main" id="{DE6E76F6-EC8A-4B42-974E-52D8698E1F7D}"/>
                </a:ext>
              </a:extLst>
            </p:cNvPr>
            <p:cNvSpPr/>
            <p:nvPr/>
          </p:nvSpPr>
          <p:spPr>
            <a:xfrm>
              <a:off x="878175" y="2802292"/>
              <a:ext cx="1668356" cy="596555"/>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74" name="四角形: 角を丸くする 4">
              <a:extLst>
                <a:ext uri="{FF2B5EF4-FFF2-40B4-BE49-F238E27FC236}">
                  <a16:creationId xmlns:a16="http://schemas.microsoft.com/office/drawing/2014/main" id="{F8885A1D-3F59-45B2-A9EC-B6973A2B0152}"/>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200" b="1" kern="1200" dirty="0">
                  <a:latin typeface="Meiryo UI" pitchFamily="50" charset="-128"/>
                  <a:ea typeface="Meiryo UI" pitchFamily="50" charset="-128"/>
                  <a:cs typeface="Meiryo UI" pitchFamily="50" charset="-128"/>
                </a:rPr>
                <a:t>地域との親和性が高い</a:t>
              </a:r>
              <a:br>
                <a:rPr kumimoji="1" lang="en-US" altLang="ja-JP" sz="1200" b="1" kern="1200" dirty="0">
                  <a:latin typeface="Meiryo UI" pitchFamily="50" charset="-128"/>
                  <a:ea typeface="Meiryo UI" pitchFamily="50" charset="-128"/>
                  <a:cs typeface="Meiryo UI" pitchFamily="50" charset="-128"/>
                </a:rPr>
              </a:br>
              <a:r>
                <a:rPr kumimoji="1" lang="ja-JP" altLang="en-US" sz="1200" b="1" kern="1200" dirty="0">
                  <a:latin typeface="Meiryo UI" pitchFamily="50" charset="-128"/>
                  <a:ea typeface="Meiryo UI" pitchFamily="50" charset="-128"/>
                  <a:cs typeface="Meiryo UI" pitchFamily="50" charset="-128"/>
                </a:rPr>
                <a:t>小規模多機能型居宅介護</a:t>
              </a:r>
            </a:p>
          </p:txBody>
        </p:sp>
      </p:grpSp>
      <p:sp>
        <p:nvSpPr>
          <p:cNvPr id="75" name="四角形: 角を丸くする 74">
            <a:extLst>
              <a:ext uri="{FF2B5EF4-FFF2-40B4-BE49-F238E27FC236}">
                <a16:creationId xmlns:a16="http://schemas.microsoft.com/office/drawing/2014/main" id="{31F236D7-91CB-452D-9639-CC6AF8C4E32B}"/>
              </a:ext>
            </a:extLst>
          </p:cNvPr>
          <p:cNvSpPr/>
          <p:nvPr/>
        </p:nvSpPr>
        <p:spPr>
          <a:xfrm>
            <a:off x="5190996" y="3140968"/>
            <a:ext cx="4514532" cy="533916"/>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76" name="四角形: 角を丸くする 4">
            <a:extLst>
              <a:ext uri="{FF2B5EF4-FFF2-40B4-BE49-F238E27FC236}">
                <a16:creationId xmlns:a16="http://schemas.microsoft.com/office/drawing/2014/main" id="{D7B629BD-AE30-497E-8369-B072A36DF5EA}"/>
              </a:ext>
            </a:extLst>
          </p:cNvPr>
          <p:cNvSpPr txBox="1"/>
          <p:nvPr/>
        </p:nvSpPr>
        <p:spPr>
          <a:xfrm>
            <a:off x="5241032" y="3156584"/>
            <a:ext cx="4419975" cy="50264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ja-JP" altLang="en-US" sz="1400" dirty="0">
                <a:latin typeface="Meiryo UI" pitchFamily="50" charset="-128"/>
                <a:ea typeface="Meiryo UI" pitchFamily="50" charset="-128"/>
                <a:cs typeface="Meiryo UI" pitchFamily="50" charset="-128"/>
              </a:rPr>
              <a:t>心身を支えるだけでなく、社会的・文化的な生活を支える支援を混合介護も含め組み込むことが一層重要に。</a:t>
            </a:r>
            <a:endParaRPr kumimoji="1" lang="ja-JP" altLang="en-US" sz="1400" kern="1200" dirty="0">
              <a:latin typeface="Meiryo UI" pitchFamily="50" charset="-128"/>
              <a:ea typeface="Meiryo UI" pitchFamily="50" charset="-128"/>
              <a:cs typeface="Meiryo UI" pitchFamily="50" charset="-128"/>
            </a:endParaRPr>
          </a:p>
        </p:txBody>
      </p:sp>
      <p:sp>
        <p:nvSpPr>
          <p:cNvPr id="77" name="四角形: 角を丸くする 76">
            <a:extLst>
              <a:ext uri="{FF2B5EF4-FFF2-40B4-BE49-F238E27FC236}">
                <a16:creationId xmlns:a16="http://schemas.microsoft.com/office/drawing/2014/main" id="{C118B9CA-DFD2-45D1-B091-A1EB82DC6549}"/>
              </a:ext>
            </a:extLst>
          </p:cNvPr>
          <p:cNvSpPr/>
          <p:nvPr/>
        </p:nvSpPr>
        <p:spPr>
          <a:xfrm>
            <a:off x="5190996" y="3752916"/>
            <a:ext cx="4514532" cy="497808"/>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78" name="四角形: 角を丸くする 4">
            <a:extLst>
              <a:ext uri="{FF2B5EF4-FFF2-40B4-BE49-F238E27FC236}">
                <a16:creationId xmlns:a16="http://schemas.microsoft.com/office/drawing/2014/main" id="{CFDE51CD-0B44-42E3-AD45-DBC11695CA82}"/>
              </a:ext>
            </a:extLst>
          </p:cNvPr>
          <p:cNvSpPr txBox="1"/>
          <p:nvPr/>
        </p:nvSpPr>
        <p:spPr>
          <a:xfrm>
            <a:off x="5241032" y="3761471"/>
            <a:ext cx="4419975" cy="4686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kumimoji="1" lang="ja-JP" altLang="en-US" sz="1200" kern="1200" dirty="0">
                <a:latin typeface="Meiryo UI" pitchFamily="50" charset="-128"/>
                <a:ea typeface="Meiryo UI" pitchFamily="50" charset="-128"/>
                <a:cs typeface="Meiryo UI" pitchFamily="50" charset="-128"/>
              </a:rPr>
              <a:t>元気だった</a:t>
            </a:r>
            <a:r>
              <a:rPr lang="ja-JP" altLang="en-US" sz="1200" dirty="0">
                <a:latin typeface="Meiryo UI" pitchFamily="50" charset="-128"/>
                <a:ea typeface="Meiryo UI" pitchFamily="50" charset="-128"/>
                <a:cs typeface="Meiryo UI" pitchFamily="50" charset="-128"/>
              </a:rPr>
              <a:t>頃の生活を「在宅から引き連れてサービス事業者にやってくる」地域との継続性の高いサービス。</a:t>
            </a:r>
            <a:endParaRPr kumimoji="1" lang="ja-JP" altLang="en-US" sz="1200" kern="1200" dirty="0">
              <a:latin typeface="Meiryo UI" pitchFamily="50" charset="-128"/>
              <a:ea typeface="Meiryo UI" pitchFamily="50" charset="-128"/>
              <a:cs typeface="Meiryo UI" pitchFamily="50" charset="-128"/>
            </a:endParaRPr>
          </a:p>
        </p:txBody>
      </p:sp>
      <p:grpSp>
        <p:nvGrpSpPr>
          <p:cNvPr id="79" name="グループ化 78">
            <a:extLst>
              <a:ext uri="{FF2B5EF4-FFF2-40B4-BE49-F238E27FC236}">
                <a16:creationId xmlns:a16="http://schemas.microsoft.com/office/drawing/2014/main" id="{AA1D8FD0-46BA-49EE-A06B-18267B9CCB80}"/>
              </a:ext>
            </a:extLst>
          </p:cNvPr>
          <p:cNvGrpSpPr/>
          <p:nvPr/>
        </p:nvGrpSpPr>
        <p:grpSpPr>
          <a:xfrm>
            <a:off x="2479689" y="4322956"/>
            <a:ext cx="2617327" cy="497808"/>
            <a:chOff x="878175" y="2802292"/>
            <a:chExt cx="1668356" cy="596555"/>
          </a:xfrm>
        </p:grpSpPr>
        <p:sp>
          <p:nvSpPr>
            <p:cNvPr id="80" name="四角形: 角を丸くする 79">
              <a:extLst>
                <a:ext uri="{FF2B5EF4-FFF2-40B4-BE49-F238E27FC236}">
                  <a16:creationId xmlns:a16="http://schemas.microsoft.com/office/drawing/2014/main" id="{4DD66F04-D622-4EFD-AD3A-65A23F9AB71D}"/>
                </a:ext>
              </a:extLst>
            </p:cNvPr>
            <p:cNvSpPr/>
            <p:nvPr/>
          </p:nvSpPr>
          <p:spPr>
            <a:xfrm>
              <a:off x="878175" y="2802292"/>
              <a:ext cx="1668356" cy="596555"/>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81" name="四角形: 角を丸くする 4">
              <a:extLst>
                <a:ext uri="{FF2B5EF4-FFF2-40B4-BE49-F238E27FC236}">
                  <a16:creationId xmlns:a16="http://schemas.microsoft.com/office/drawing/2014/main" id="{B7324BB3-C056-46F4-B41C-564E3DFDF8F9}"/>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latin typeface="Meiryo UI" pitchFamily="50" charset="-128"/>
                  <a:ea typeface="Meiryo UI" pitchFamily="50" charset="-128"/>
                  <a:cs typeface="Meiryo UI" pitchFamily="50" charset="-128"/>
                </a:rPr>
                <a:t>小規模多機能型居宅介護を</a:t>
              </a:r>
              <a:br>
                <a:rPr kumimoji="1" lang="en-US" altLang="ja-JP" sz="1400" b="1" kern="1200" dirty="0">
                  <a:latin typeface="Meiryo UI" pitchFamily="50" charset="-128"/>
                  <a:ea typeface="Meiryo UI" pitchFamily="50" charset="-128"/>
                  <a:cs typeface="Meiryo UI" pitchFamily="50" charset="-128"/>
                </a:rPr>
              </a:br>
              <a:r>
                <a:rPr kumimoji="1" lang="ja-JP" altLang="en-US" sz="1400" b="1" kern="1200" dirty="0">
                  <a:latin typeface="Meiryo UI" pitchFamily="50" charset="-128"/>
                  <a:ea typeface="Meiryo UI" pitchFamily="50" charset="-128"/>
                  <a:cs typeface="Meiryo UI" pitchFamily="50" charset="-128"/>
                </a:rPr>
                <a:t>地域づくりの拠点と考える</a:t>
              </a:r>
            </a:p>
          </p:txBody>
        </p:sp>
      </p:grpSp>
      <p:sp>
        <p:nvSpPr>
          <p:cNvPr id="82" name="四角形: 角を丸くする 81">
            <a:extLst>
              <a:ext uri="{FF2B5EF4-FFF2-40B4-BE49-F238E27FC236}">
                <a16:creationId xmlns:a16="http://schemas.microsoft.com/office/drawing/2014/main" id="{A6E5665B-5539-426C-BFA8-C83A20445764}"/>
              </a:ext>
            </a:extLst>
          </p:cNvPr>
          <p:cNvSpPr/>
          <p:nvPr/>
        </p:nvSpPr>
        <p:spPr>
          <a:xfrm>
            <a:off x="5190996" y="4322956"/>
            <a:ext cx="4514532" cy="497808"/>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83" name="四角形: 角を丸くする 4">
            <a:extLst>
              <a:ext uri="{FF2B5EF4-FFF2-40B4-BE49-F238E27FC236}">
                <a16:creationId xmlns:a16="http://schemas.microsoft.com/office/drawing/2014/main" id="{BCA30BF2-BF23-47D3-8611-0665B8E981B3}"/>
              </a:ext>
            </a:extLst>
          </p:cNvPr>
          <p:cNvSpPr txBox="1"/>
          <p:nvPr/>
        </p:nvSpPr>
        <p:spPr>
          <a:xfrm>
            <a:off x="5241032" y="4331511"/>
            <a:ext cx="4419975" cy="46864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kumimoji="1" lang="ja-JP" altLang="en-US" sz="1200" kern="1200" dirty="0">
                <a:latin typeface="Meiryo UI" pitchFamily="50" charset="-128"/>
                <a:ea typeface="Meiryo UI" pitchFamily="50" charset="-128"/>
                <a:cs typeface="Meiryo UI" pitchFamily="50" charset="-128"/>
              </a:rPr>
              <a:t>地域包括支援センターよりも、より小地域との連続性</a:t>
            </a:r>
            <a:r>
              <a:rPr lang="ja-JP" altLang="en-US" sz="1200" dirty="0">
                <a:latin typeface="Meiryo UI" pitchFamily="50" charset="-128"/>
                <a:ea typeface="Meiryo UI" pitchFamily="50" charset="-128"/>
                <a:cs typeface="Meiryo UI" pitchFamily="50" charset="-128"/>
              </a:rPr>
              <a:t>を保ちつつ、地域づくりの拠点として機能する可能性も。</a:t>
            </a:r>
            <a:endParaRPr kumimoji="1" lang="ja-JP" altLang="en-US" sz="1200" kern="1200" dirty="0">
              <a:latin typeface="Meiryo UI" pitchFamily="50" charset="-128"/>
              <a:ea typeface="Meiryo UI" pitchFamily="50" charset="-128"/>
              <a:cs typeface="Meiryo UI" pitchFamily="50" charset="-128"/>
            </a:endParaRPr>
          </a:p>
        </p:txBody>
      </p:sp>
      <p:grpSp>
        <p:nvGrpSpPr>
          <p:cNvPr id="84" name="グループ化 83">
            <a:extLst>
              <a:ext uri="{FF2B5EF4-FFF2-40B4-BE49-F238E27FC236}">
                <a16:creationId xmlns:a16="http://schemas.microsoft.com/office/drawing/2014/main" id="{C966A49A-811E-4639-B767-DBADAEA3DE59}"/>
              </a:ext>
            </a:extLst>
          </p:cNvPr>
          <p:cNvGrpSpPr/>
          <p:nvPr/>
        </p:nvGrpSpPr>
        <p:grpSpPr>
          <a:xfrm>
            <a:off x="737257" y="4892953"/>
            <a:ext cx="1668356" cy="768295"/>
            <a:chOff x="878175" y="2802292"/>
            <a:chExt cx="1668356" cy="596555"/>
          </a:xfrm>
        </p:grpSpPr>
        <p:sp>
          <p:nvSpPr>
            <p:cNvPr id="85" name="四角形: 角を丸くする 84">
              <a:extLst>
                <a:ext uri="{FF2B5EF4-FFF2-40B4-BE49-F238E27FC236}">
                  <a16:creationId xmlns:a16="http://schemas.microsoft.com/office/drawing/2014/main" id="{380A667A-0A47-4E7E-9831-D22F744C90BE}"/>
                </a:ext>
              </a:extLst>
            </p:cNvPr>
            <p:cNvSpPr/>
            <p:nvPr/>
          </p:nvSpPr>
          <p:spPr>
            <a:xfrm>
              <a:off x="878175" y="2802292"/>
              <a:ext cx="1668356" cy="59655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86" name="四角形: 角を丸くする 4">
              <a:extLst>
                <a:ext uri="{FF2B5EF4-FFF2-40B4-BE49-F238E27FC236}">
                  <a16:creationId xmlns:a16="http://schemas.microsoft.com/office/drawing/2014/main" id="{78FA1BAB-780F-4E7F-9F55-AF9B0AF88E3D}"/>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b="1"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事業者の参入を</a:t>
              </a:r>
              <a:br>
                <a:rPr lang="en-US" altLang="ja-JP" sz="1400" b="1"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br>
              <a:r>
                <a:rPr lang="ja-JP" altLang="en-US" sz="1400" b="1"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促進するための方策</a:t>
              </a:r>
              <a:endParaRPr kumimoji="1" lang="ja-JP" altLang="en-US"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endParaRPr>
            </a:p>
          </p:txBody>
        </p:sp>
      </p:grpSp>
      <p:grpSp>
        <p:nvGrpSpPr>
          <p:cNvPr id="87" name="グループ化 86">
            <a:extLst>
              <a:ext uri="{FF2B5EF4-FFF2-40B4-BE49-F238E27FC236}">
                <a16:creationId xmlns:a16="http://schemas.microsoft.com/office/drawing/2014/main" id="{EFC333B6-3B79-4F1D-937B-9B115C851B3E}"/>
              </a:ext>
            </a:extLst>
          </p:cNvPr>
          <p:cNvGrpSpPr/>
          <p:nvPr/>
        </p:nvGrpSpPr>
        <p:grpSpPr>
          <a:xfrm>
            <a:off x="2479689" y="4896562"/>
            <a:ext cx="2617327" cy="377465"/>
            <a:chOff x="878175" y="2802292"/>
            <a:chExt cx="1668356" cy="596555"/>
          </a:xfrm>
        </p:grpSpPr>
        <p:sp>
          <p:nvSpPr>
            <p:cNvPr id="88" name="四角形: 角を丸くする 87">
              <a:extLst>
                <a:ext uri="{FF2B5EF4-FFF2-40B4-BE49-F238E27FC236}">
                  <a16:creationId xmlns:a16="http://schemas.microsoft.com/office/drawing/2014/main" id="{4ECE5C91-A752-4BF6-913A-AC80413A8A06}"/>
                </a:ext>
              </a:extLst>
            </p:cNvPr>
            <p:cNvSpPr/>
            <p:nvPr/>
          </p:nvSpPr>
          <p:spPr>
            <a:xfrm>
              <a:off x="878175" y="2802292"/>
              <a:ext cx="1668356" cy="596555"/>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89" name="四角形: 角を丸くする 4">
              <a:extLst>
                <a:ext uri="{FF2B5EF4-FFF2-40B4-BE49-F238E27FC236}">
                  <a16:creationId xmlns:a16="http://schemas.microsoft.com/office/drawing/2014/main" id="{3104D6B1-2B5E-4BF3-A0A3-D723FF86B76B}"/>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200" b="1" kern="1200" dirty="0">
                  <a:latin typeface="Meiryo UI" pitchFamily="50" charset="-128"/>
                  <a:ea typeface="Meiryo UI" pitchFamily="50" charset="-128"/>
                  <a:cs typeface="Meiryo UI" pitchFamily="50" charset="-128"/>
                </a:rPr>
                <a:t>安定的な経営は、参入の重要要件</a:t>
              </a:r>
            </a:p>
          </p:txBody>
        </p:sp>
      </p:grpSp>
      <p:sp>
        <p:nvSpPr>
          <p:cNvPr id="90" name="四角形: 角を丸くする 89">
            <a:extLst>
              <a:ext uri="{FF2B5EF4-FFF2-40B4-BE49-F238E27FC236}">
                <a16:creationId xmlns:a16="http://schemas.microsoft.com/office/drawing/2014/main" id="{F227CCB5-2DBD-4E70-AC74-033683BEC008}"/>
              </a:ext>
            </a:extLst>
          </p:cNvPr>
          <p:cNvSpPr/>
          <p:nvPr/>
        </p:nvSpPr>
        <p:spPr>
          <a:xfrm>
            <a:off x="5188751" y="4891803"/>
            <a:ext cx="4514532" cy="377465"/>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91" name="四角形: 角を丸くする 4">
            <a:extLst>
              <a:ext uri="{FF2B5EF4-FFF2-40B4-BE49-F238E27FC236}">
                <a16:creationId xmlns:a16="http://schemas.microsoft.com/office/drawing/2014/main" id="{844AC52D-5FCD-4150-9AC4-E5F720555C98}"/>
              </a:ext>
            </a:extLst>
          </p:cNvPr>
          <p:cNvSpPr txBox="1"/>
          <p:nvPr/>
        </p:nvSpPr>
        <p:spPr>
          <a:xfrm>
            <a:off x="5238787" y="4900358"/>
            <a:ext cx="4419975" cy="35535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kumimoji="1" lang="ja-JP" altLang="en-US" sz="1200" kern="1200" dirty="0">
                <a:latin typeface="Meiryo UI" pitchFamily="50" charset="-128"/>
                <a:ea typeface="Meiryo UI" pitchFamily="50" charset="-128"/>
                <a:cs typeface="Meiryo UI" pitchFamily="50" charset="-128"/>
              </a:rPr>
              <a:t>地域の一定のサービス基盤を維持していることに対する包括報酬の支払い（地域包括報酬）も検討できないか？</a:t>
            </a:r>
          </a:p>
        </p:txBody>
      </p:sp>
      <p:grpSp>
        <p:nvGrpSpPr>
          <p:cNvPr id="92" name="グループ化 91">
            <a:extLst>
              <a:ext uri="{FF2B5EF4-FFF2-40B4-BE49-F238E27FC236}">
                <a16:creationId xmlns:a16="http://schemas.microsoft.com/office/drawing/2014/main" id="{F49740F3-5265-4CE8-95CF-2EFD35EAC9AE}"/>
              </a:ext>
            </a:extLst>
          </p:cNvPr>
          <p:cNvGrpSpPr/>
          <p:nvPr/>
        </p:nvGrpSpPr>
        <p:grpSpPr>
          <a:xfrm>
            <a:off x="2479689" y="5310618"/>
            <a:ext cx="2617327" cy="377465"/>
            <a:chOff x="878175" y="2802292"/>
            <a:chExt cx="1668356" cy="596555"/>
          </a:xfrm>
        </p:grpSpPr>
        <p:sp>
          <p:nvSpPr>
            <p:cNvPr id="93" name="四角形: 角を丸くする 92">
              <a:extLst>
                <a:ext uri="{FF2B5EF4-FFF2-40B4-BE49-F238E27FC236}">
                  <a16:creationId xmlns:a16="http://schemas.microsoft.com/office/drawing/2014/main" id="{864E9DD9-1827-4518-95A9-889AEB77DBCD}"/>
                </a:ext>
              </a:extLst>
            </p:cNvPr>
            <p:cNvSpPr/>
            <p:nvPr/>
          </p:nvSpPr>
          <p:spPr>
            <a:xfrm>
              <a:off x="878175" y="2802292"/>
              <a:ext cx="1668356" cy="596555"/>
            </a:xfrm>
            <a:prstGeom prst="roundRect">
              <a:avLst>
                <a:gd name="adj" fmla="val 10000"/>
              </a:avLst>
            </a:prstGeom>
          </p:spPr>
          <p:style>
            <a:lnRef idx="1">
              <a:schemeClr val="accent5"/>
            </a:lnRef>
            <a:fillRef idx="2">
              <a:schemeClr val="accent5"/>
            </a:fillRef>
            <a:effectRef idx="1">
              <a:schemeClr val="accent5"/>
            </a:effectRef>
            <a:fontRef idx="minor">
              <a:schemeClr val="dk1"/>
            </a:fontRef>
          </p:style>
        </p:sp>
        <p:sp>
          <p:nvSpPr>
            <p:cNvPr id="94" name="四角形: 角を丸くする 4">
              <a:extLst>
                <a:ext uri="{FF2B5EF4-FFF2-40B4-BE49-F238E27FC236}">
                  <a16:creationId xmlns:a16="http://schemas.microsoft.com/office/drawing/2014/main" id="{6D375595-055C-4654-BD7E-396362376C34}"/>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200" b="1" kern="1200" dirty="0">
                  <a:latin typeface="Meiryo UI" pitchFamily="50" charset="-128"/>
                  <a:ea typeface="Meiryo UI" pitchFamily="50" charset="-128"/>
                  <a:cs typeface="Meiryo UI" pitchFamily="50" charset="-128"/>
                </a:rPr>
                <a:t>大都市部での参入促進策</a:t>
              </a:r>
            </a:p>
          </p:txBody>
        </p:sp>
      </p:grpSp>
      <p:sp>
        <p:nvSpPr>
          <p:cNvPr id="95" name="四角形: 角を丸くする 94">
            <a:extLst>
              <a:ext uri="{FF2B5EF4-FFF2-40B4-BE49-F238E27FC236}">
                <a16:creationId xmlns:a16="http://schemas.microsoft.com/office/drawing/2014/main" id="{69C65444-A88E-4AFB-9FCD-198CB62F33D3}"/>
              </a:ext>
            </a:extLst>
          </p:cNvPr>
          <p:cNvSpPr/>
          <p:nvPr/>
        </p:nvSpPr>
        <p:spPr>
          <a:xfrm>
            <a:off x="5188751" y="5305859"/>
            <a:ext cx="4514532" cy="377465"/>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96" name="四角形: 角を丸くする 4">
            <a:extLst>
              <a:ext uri="{FF2B5EF4-FFF2-40B4-BE49-F238E27FC236}">
                <a16:creationId xmlns:a16="http://schemas.microsoft.com/office/drawing/2014/main" id="{C41059B5-0DF9-40FD-8002-A58172C67BB8}"/>
              </a:ext>
            </a:extLst>
          </p:cNvPr>
          <p:cNvSpPr txBox="1"/>
          <p:nvPr/>
        </p:nvSpPr>
        <p:spPr>
          <a:xfrm>
            <a:off x="5238787" y="5314414"/>
            <a:ext cx="4419975" cy="35535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lang="ja-JP" altLang="en-US" sz="1200" dirty="0">
                <a:latin typeface="Meiryo UI" pitchFamily="50" charset="-128"/>
                <a:ea typeface="Meiryo UI" pitchFamily="50" charset="-128"/>
                <a:cs typeface="Meiryo UI" pitchFamily="50" charset="-128"/>
              </a:rPr>
              <a:t>設備基準の緩和や多機能化による経営の安定策、または中心市街地での小多機を中心とした地域拠点のモデル事業の検討を推進すべき。</a:t>
            </a:r>
            <a:endParaRPr kumimoji="1" lang="ja-JP" altLang="en-US" sz="1200" kern="1200" dirty="0">
              <a:latin typeface="Meiryo UI" pitchFamily="50" charset="-128"/>
              <a:ea typeface="Meiryo UI" pitchFamily="50" charset="-128"/>
              <a:cs typeface="Meiryo UI" pitchFamily="50" charset="-128"/>
            </a:endParaRPr>
          </a:p>
        </p:txBody>
      </p:sp>
      <p:grpSp>
        <p:nvGrpSpPr>
          <p:cNvPr id="97" name="グループ化 96">
            <a:extLst>
              <a:ext uri="{FF2B5EF4-FFF2-40B4-BE49-F238E27FC236}">
                <a16:creationId xmlns:a16="http://schemas.microsoft.com/office/drawing/2014/main" id="{19709BF2-6E92-47D1-B31B-3FADB89F88B7}"/>
              </a:ext>
            </a:extLst>
          </p:cNvPr>
          <p:cNvGrpSpPr/>
          <p:nvPr/>
        </p:nvGrpSpPr>
        <p:grpSpPr>
          <a:xfrm>
            <a:off x="732016" y="5733437"/>
            <a:ext cx="1668356" cy="505675"/>
            <a:chOff x="878175" y="2802292"/>
            <a:chExt cx="1668356" cy="596555"/>
          </a:xfrm>
        </p:grpSpPr>
        <p:sp>
          <p:nvSpPr>
            <p:cNvPr id="98" name="四角形: 角を丸くする 97">
              <a:extLst>
                <a:ext uri="{FF2B5EF4-FFF2-40B4-BE49-F238E27FC236}">
                  <a16:creationId xmlns:a16="http://schemas.microsoft.com/office/drawing/2014/main" id="{F46DFC6D-47D3-42A2-854E-ADB0A2802894}"/>
                </a:ext>
              </a:extLst>
            </p:cNvPr>
            <p:cNvSpPr/>
            <p:nvPr/>
          </p:nvSpPr>
          <p:spPr>
            <a:xfrm>
              <a:off x="878175" y="2802292"/>
              <a:ext cx="1668356" cy="596555"/>
            </a:xfrm>
            <a:prstGeom prst="roundRect">
              <a:avLst>
                <a:gd name="adj" fmla="val 10000"/>
              </a:avLst>
            </a:prstGeom>
          </p:spPr>
          <p:style>
            <a:lnRef idx="1">
              <a:schemeClr val="accent5"/>
            </a:lnRef>
            <a:fillRef idx="3">
              <a:schemeClr val="accent5"/>
            </a:fillRef>
            <a:effectRef idx="2">
              <a:schemeClr val="accent5"/>
            </a:effectRef>
            <a:fontRef idx="minor">
              <a:schemeClr val="lt1"/>
            </a:fontRef>
          </p:style>
        </p:sp>
        <p:sp>
          <p:nvSpPr>
            <p:cNvPr id="99" name="四角形: 角を丸くする 4">
              <a:extLst>
                <a:ext uri="{FF2B5EF4-FFF2-40B4-BE49-F238E27FC236}">
                  <a16:creationId xmlns:a16="http://schemas.microsoft.com/office/drawing/2014/main" id="{E9DC8228-C5B8-4461-9E12-CB6CC1BA6940}"/>
                </a:ext>
              </a:extLst>
            </p:cNvPr>
            <p:cNvSpPr txBox="1"/>
            <p:nvPr/>
          </p:nvSpPr>
          <p:spPr>
            <a:xfrm>
              <a:off x="895647" y="2819764"/>
              <a:ext cx="1633412" cy="5616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b="1"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保険者による</a:t>
              </a:r>
              <a:br>
                <a:rPr lang="en-US" altLang="ja-JP" sz="1400" b="1"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br>
              <a:r>
                <a:rPr lang="ja-JP" altLang="en-US" sz="1400" b="1"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rPr>
                <a:t>独自施策の可能性</a:t>
              </a:r>
              <a:endParaRPr kumimoji="1" lang="ja-JP" altLang="en-US" sz="1400" b="1" kern="1200" spc="50" dirty="0">
                <a:ln w="0"/>
                <a:solidFill>
                  <a:schemeClr val="bg2"/>
                </a:solidFill>
                <a:effectLst>
                  <a:innerShdw blurRad="63500" dist="50800" dir="13500000">
                    <a:srgbClr val="000000">
                      <a:alpha val="50000"/>
                    </a:srgbClr>
                  </a:innerShdw>
                </a:effectLst>
                <a:latin typeface="Meiryo UI" pitchFamily="50" charset="-128"/>
                <a:ea typeface="Meiryo UI" pitchFamily="50" charset="-128"/>
                <a:cs typeface="Meiryo UI" pitchFamily="50" charset="-128"/>
              </a:endParaRPr>
            </a:p>
          </p:txBody>
        </p:sp>
      </p:grpSp>
      <p:sp>
        <p:nvSpPr>
          <p:cNvPr id="100" name="四角形: 角を丸くする 99">
            <a:extLst>
              <a:ext uri="{FF2B5EF4-FFF2-40B4-BE49-F238E27FC236}">
                <a16:creationId xmlns:a16="http://schemas.microsoft.com/office/drawing/2014/main" id="{C569BEAC-0FBA-4079-B47B-CE9BA414D5DA}"/>
              </a:ext>
            </a:extLst>
          </p:cNvPr>
          <p:cNvSpPr/>
          <p:nvPr/>
        </p:nvSpPr>
        <p:spPr>
          <a:xfrm>
            <a:off x="2476951" y="5747213"/>
            <a:ext cx="7258563" cy="497686"/>
          </a:xfrm>
          <a:prstGeom prst="roundRect">
            <a:avLst>
              <a:gd name="adj" fmla="val 10000"/>
            </a:avLst>
          </a:prstGeom>
          <a:ln w="9525"/>
        </p:spPr>
        <p:style>
          <a:lnRef idx="2">
            <a:schemeClr val="accent5"/>
          </a:lnRef>
          <a:fillRef idx="1">
            <a:schemeClr val="lt1"/>
          </a:fillRef>
          <a:effectRef idx="0">
            <a:schemeClr val="accent5"/>
          </a:effectRef>
          <a:fontRef idx="minor">
            <a:schemeClr val="dk1"/>
          </a:fontRef>
        </p:style>
      </p:sp>
      <p:sp>
        <p:nvSpPr>
          <p:cNvPr id="101" name="四角形: 角を丸くする 4">
            <a:extLst>
              <a:ext uri="{FF2B5EF4-FFF2-40B4-BE49-F238E27FC236}">
                <a16:creationId xmlns:a16="http://schemas.microsoft.com/office/drawing/2014/main" id="{B9BB9648-28D3-4723-A5E5-289526EFB618}"/>
              </a:ext>
            </a:extLst>
          </p:cNvPr>
          <p:cNvSpPr txBox="1"/>
          <p:nvPr/>
        </p:nvSpPr>
        <p:spPr>
          <a:xfrm>
            <a:off x="2526988" y="5755767"/>
            <a:ext cx="7106532" cy="4685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lvl="0" algn="l" defTabSz="622300">
              <a:lnSpc>
                <a:spcPct val="90000"/>
              </a:lnSpc>
              <a:spcBef>
                <a:spcPct val="0"/>
              </a:spcBef>
              <a:spcAft>
                <a:spcPct val="35000"/>
              </a:spcAft>
            </a:pPr>
            <a:r>
              <a:rPr kumimoji="1" lang="ja-JP" altLang="en-US" sz="1200" kern="1200" dirty="0">
                <a:latin typeface="Meiryo UI" pitchFamily="50" charset="-128"/>
                <a:ea typeface="Meiryo UI" pitchFamily="50" charset="-128"/>
                <a:cs typeface="Meiryo UI" pitchFamily="50" charset="-128"/>
              </a:rPr>
              <a:t>現在の規制においても、「公募制」や「市町村協議制」、「市町村独自報酬」など、「包括報酬型」在宅サービスの普及を促進するための諸施策が用意されている。保険者はこれらを積極的に活用すべきではないか。</a:t>
            </a:r>
          </a:p>
        </p:txBody>
      </p:sp>
    </p:spTree>
    <p:extLst>
      <p:ext uri="{BB962C8B-B14F-4D97-AF65-F5344CB8AC3E}">
        <p14:creationId xmlns:p14="http://schemas.microsoft.com/office/powerpoint/2010/main" val="188688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607523"/>
            <a:ext cx="9421931" cy="517221"/>
          </a:xfrm>
        </p:spPr>
        <p:txBody>
          <a:bodyPr/>
          <a:lstStyle/>
          <a:p>
            <a:pPr hangingPunct="0"/>
            <a:r>
              <a:rPr lang="en-US" altLang="ja-JP" dirty="0">
                <a:solidFill>
                  <a:schemeClr val="tx1"/>
                </a:solidFill>
              </a:rPr>
              <a:t>2040</a:t>
            </a:r>
            <a:r>
              <a:rPr lang="ja-JP" altLang="en-US" dirty="0">
                <a:solidFill>
                  <a:schemeClr val="tx1"/>
                </a:solidFill>
              </a:rPr>
              <a:t>年に向けて再整理・再定義すべきもの</a:t>
            </a:r>
          </a:p>
        </p:txBody>
      </p:sp>
      <p:sp>
        <p:nvSpPr>
          <p:cNvPr id="3" name="正方形/長方形 2">
            <a:extLst>
              <a:ext uri="{FF2B5EF4-FFF2-40B4-BE49-F238E27FC236}">
                <a16:creationId xmlns:a16="http://schemas.microsoft.com/office/drawing/2014/main" id="{A5BB2C41-F526-4D0C-8673-86A9A23C5C6A}"/>
              </a:ext>
            </a:extLst>
          </p:cNvPr>
          <p:cNvSpPr/>
          <p:nvPr/>
        </p:nvSpPr>
        <p:spPr bwMode="auto">
          <a:xfrm>
            <a:off x="200472" y="1268760"/>
            <a:ext cx="4968551" cy="3600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生活支援サービスの事業化</a:t>
            </a:r>
          </a:p>
        </p:txBody>
      </p:sp>
      <p:sp>
        <p:nvSpPr>
          <p:cNvPr id="5" name="正方形/長方形 4">
            <a:extLst>
              <a:ext uri="{FF2B5EF4-FFF2-40B4-BE49-F238E27FC236}">
                <a16:creationId xmlns:a16="http://schemas.microsoft.com/office/drawing/2014/main" id="{A2118D43-7B52-48FB-B396-5C446EB41FBD}"/>
              </a:ext>
            </a:extLst>
          </p:cNvPr>
          <p:cNvSpPr/>
          <p:nvPr/>
        </p:nvSpPr>
        <p:spPr bwMode="auto">
          <a:xfrm>
            <a:off x="200472" y="1628800"/>
            <a:ext cx="4968551" cy="1575202"/>
          </a:xfrm>
          <a:prstGeom prst="rect">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000" tIns="18000" rIns="36000" bIns="18000" numCol="1" rtlCol="0" anchor="ctr" anchorCtr="0" compatLnSpc="1">
            <a:prstTxWarp prst="textNoShape">
              <a:avLst/>
            </a:prstTxWarp>
          </a:bodyPr>
          <a:lstStyle/>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lang="ja-JP" altLang="en-US" sz="1200" dirty="0">
                <a:solidFill>
                  <a:srgbClr val="000000"/>
                </a:solidFill>
                <a:latin typeface="Meiryo UI" panose="020B0604030504040204" pitchFamily="50" charset="-128"/>
                <a:ea typeface="Meiryo UI" panose="020B0604030504040204" pitchFamily="50" charset="-128"/>
              </a:rPr>
              <a:t>生活支援ニーズの急増に応えるため介護保険の枠を越えた生活支援体制の構築が必要。軽度者に限定された現在の事業化は、市場規模拡大の面からもメリットが小さい。多様な地域支援を活用した市町村事業化を進める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indent="-196850" algn="l">
              <a:buClr>
                <a:schemeClr val="accent2">
                  <a:lumMod val="75000"/>
                </a:schemeClr>
              </a:buClr>
              <a:buFont typeface="Arial" panose="020B0604020202020204" pitchFamily="34" charset="0"/>
              <a:buChar char="•"/>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要介護者は身体介護と生活支援の一体的提供に</a:t>
            </a:r>
            <a:r>
              <a:rPr lang="ja-JP" altLang="en-US" sz="1200" dirty="0">
                <a:solidFill>
                  <a:srgbClr val="000000"/>
                </a:solidFill>
                <a:latin typeface="Meiryo UI" panose="020B0604030504040204" pitchFamily="50" charset="-128"/>
                <a:ea typeface="Meiryo UI" panose="020B0604030504040204" pitchFamily="50" charset="-128"/>
              </a:rPr>
              <a:t>なることも多いことから、専門職による生活支援を残しつつ、多様な選択肢を増やす方向で、市町村事業化を検討していくべき。</a:t>
            </a:r>
            <a:endPar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B0601A5-9701-4A82-BF0A-1E5169A05C1C}"/>
              </a:ext>
            </a:extLst>
          </p:cNvPr>
          <p:cNvSpPr/>
          <p:nvPr/>
        </p:nvSpPr>
        <p:spPr bwMode="auto">
          <a:xfrm>
            <a:off x="5252149" y="1268760"/>
            <a:ext cx="4453379" cy="3600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医療ニーズがあっても在宅継続できる体制</a:t>
            </a:r>
          </a:p>
        </p:txBody>
      </p:sp>
      <p:sp>
        <p:nvSpPr>
          <p:cNvPr id="7" name="正方形/長方形 6">
            <a:extLst>
              <a:ext uri="{FF2B5EF4-FFF2-40B4-BE49-F238E27FC236}">
                <a16:creationId xmlns:a16="http://schemas.microsoft.com/office/drawing/2014/main" id="{7851C418-5A77-4763-A720-6A6E996381AB}"/>
              </a:ext>
            </a:extLst>
          </p:cNvPr>
          <p:cNvSpPr/>
          <p:nvPr/>
        </p:nvSpPr>
        <p:spPr bwMode="auto">
          <a:xfrm>
            <a:off x="5252149" y="1628800"/>
            <a:ext cx="4453379" cy="1582939"/>
          </a:xfrm>
          <a:prstGeom prst="rect">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000" tIns="18000" rIns="18000" bIns="18000" numCol="1" rtlCol="0" anchor="ctr" anchorCtr="0" compatLnSpc="1">
            <a:prstTxWarp prst="textNoShape">
              <a:avLst/>
            </a:prstTxWarp>
          </a:bodyPr>
          <a:lstStyle/>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lang="ja-JP" altLang="en-US" sz="1200" dirty="0">
                <a:solidFill>
                  <a:srgbClr val="000000"/>
                </a:solidFill>
                <a:latin typeface="Meiryo UI" panose="020B0604030504040204" pitchFamily="50" charset="-128"/>
                <a:ea typeface="Meiryo UI" panose="020B0604030504040204" pitchFamily="50" charset="-128"/>
              </a:rPr>
              <a:t>単に在宅療養支援診療所を増やすといった量的拡大だけでなく、いかにして負担を分散させるかを意識すべき。一部の業務については、他の職種との連携強化で負担が結果的に軽減される方法を模索すべき。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indent="-196850" algn="l">
              <a:buClr>
                <a:schemeClr val="accent2">
                  <a:lumMod val="75000"/>
                </a:schemeClr>
              </a:buClr>
              <a:buFont typeface="Arial" panose="020B0604020202020204" pitchFamily="34" charset="0"/>
              <a:buChar char="•"/>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そのため、事業者間の連携体制</a:t>
            </a:r>
            <a:r>
              <a:rPr lang="ja-JP" altLang="en-US" sz="1200" dirty="0">
                <a:solidFill>
                  <a:srgbClr val="000000"/>
                </a:solidFill>
                <a:latin typeface="Meiryo UI" panose="020B0604030504040204" pitchFamily="50" charset="-128"/>
                <a:ea typeface="Meiryo UI" panose="020B0604030504040204" pitchFamily="50" charset="-128"/>
              </a:rPr>
              <a:t>の強化が不可欠。医療だけでなく、福祉・介護事業者においても法人間連携等を進めていくべき。</a:t>
            </a:r>
            <a:endPar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CC51FE4-8959-4C8D-A73D-D31AC1116341}"/>
              </a:ext>
            </a:extLst>
          </p:cNvPr>
          <p:cNvSpPr/>
          <p:nvPr/>
        </p:nvSpPr>
        <p:spPr bwMode="auto">
          <a:xfrm>
            <a:off x="200472" y="3284984"/>
            <a:ext cx="3755533" cy="3600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住まいの多様化とサービスのあり方</a:t>
            </a:r>
          </a:p>
        </p:txBody>
      </p:sp>
      <p:sp>
        <p:nvSpPr>
          <p:cNvPr id="9" name="正方形/長方形 8">
            <a:extLst>
              <a:ext uri="{FF2B5EF4-FFF2-40B4-BE49-F238E27FC236}">
                <a16:creationId xmlns:a16="http://schemas.microsoft.com/office/drawing/2014/main" id="{A42B9CA3-BA5C-4531-BD38-261AC8D69665}"/>
              </a:ext>
            </a:extLst>
          </p:cNvPr>
          <p:cNvSpPr/>
          <p:nvPr/>
        </p:nvSpPr>
        <p:spPr bwMode="auto">
          <a:xfrm>
            <a:off x="200472" y="3649511"/>
            <a:ext cx="3755533" cy="2796087"/>
          </a:xfrm>
          <a:prstGeom prst="rect">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000" tIns="18000" rIns="72000" bIns="18000" numCol="1" rtlCol="0" anchor="ctr" anchorCtr="0" compatLnSpc="1">
            <a:prstTxWarp prst="textNoShape">
              <a:avLst/>
            </a:prstTxWarp>
          </a:bodyPr>
          <a:lstStyle/>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lang="ja-JP" altLang="en-US" sz="1200" dirty="0">
                <a:solidFill>
                  <a:srgbClr val="000000"/>
                </a:solidFill>
                <a:latin typeface="Meiryo UI" panose="020B0604030504040204" pitchFamily="50" charset="-128"/>
                <a:ea typeface="Meiryo UI" panose="020B0604030504040204" pitchFamily="50" charset="-128"/>
              </a:rPr>
              <a:t>多様な住まいの整備が進む中、「在宅」「施設」の分類は意味を失っており、それぞれの住まいで心身状態の変化にあったケアをどう提供するのかを議論すべき。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lang="ja-JP" altLang="en-US" sz="1200" dirty="0">
                <a:solidFill>
                  <a:srgbClr val="000000"/>
                </a:solidFill>
                <a:latin typeface="Meiryo UI" panose="020B0604030504040204" pitchFamily="50" charset="-128"/>
                <a:ea typeface="Meiryo UI" panose="020B0604030504040204" pitchFamily="50" charset="-128"/>
              </a:rPr>
              <a:t>施設の住まい化が進む中で、施設の共用スペースは、一般マンションのように施設外でも問題ない。住まいの多様化の中で、地域の中で施設の再定義を行うべき。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住まいの運営と介護サービス提供事業者が同一のサ高住や住宅型有料では、一般居宅とは異なるサービス利用等についてモニターが必要な場合もある。分析のためには、レセプト等で、一般</a:t>
            </a:r>
            <a:r>
              <a:rPr lang="ja-JP" altLang="en-US" sz="1200" dirty="0">
                <a:solidFill>
                  <a:srgbClr val="000000"/>
                </a:solidFill>
                <a:latin typeface="Meiryo UI" panose="020B0604030504040204" pitchFamily="50" charset="-128"/>
                <a:ea typeface="Meiryo UI" panose="020B0604030504040204" pitchFamily="50" charset="-128"/>
              </a:rPr>
              <a:t>居宅と区別するための住まい種別の設定が必要。</a:t>
            </a:r>
            <a:endPar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496B5BF7-ED95-4748-B66D-5852E3D5DD9D}"/>
              </a:ext>
            </a:extLst>
          </p:cNvPr>
          <p:cNvSpPr/>
          <p:nvPr/>
        </p:nvSpPr>
        <p:spPr bwMode="auto">
          <a:xfrm>
            <a:off x="4028013" y="3292721"/>
            <a:ext cx="3085227" cy="3600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地域包括ケアに関わる専門職の育成</a:t>
            </a:r>
          </a:p>
        </p:txBody>
      </p:sp>
      <p:sp>
        <p:nvSpPr>
          <p:cNvPr id="11" name="正方形/長方形 10">
            <a:extLst>
              <a:ext uri="{FF2B5EF4-FFF2-40B4-BE49-F238E27FC236}">
                <a16:creationId xmlns:a16="http://schemas.microsoft.com/office/drawing/2014/main" id="{1994260E-5FF1-4482-B425-CB9474B8D715}"/>
              </a:ext>
            </a:extLst>
          </p:cNvPr>
          <p:cNvSpPr/>
          <p:nvPr/>
        </p:nvSpPr>
        <p:spPr bwMode="auto">
          <a:xfrm>
            <a:off x="4028013" y="3657248"/>
            <a:ext cx="3085227" cy="2796087"/>
          </a:xfrm>
          <a:prstGeom prst="rect">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000" tIns="18000" rIns="36000" bIns="18000" numCol="1" rtlCol="0" anchor="ctr" anchorCtr="0" compatLnSpc="1">
            <a:prstTxWarp prst="textNoShape">
              <a:avLst/>
            </a:prstTxWarp>
          </a:bodyPr>
          <a:lstStyle/>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lang="ja-JP" altLang="en-US" sz="1200" dirty="0">
                <a:solidFill>
                  <a:srgbClr val="000000"/>
                </a:solidFill>
                <a:latin typeface="Meiryo UI" panose="020B0604030504040204" pitchFamily="50" charset="-128"/>
                <a:ea typeface="Meiryo UI" panose="020B0604030504040204" pitchFamily="50" charset="-128"/>
              </a:rPr>
              <a:t>単なる専門職間連携にとどまらず、当人理解の能力を基礎として、本人と家族、地域等の関係性を意識した働きかけができる専門職人材が不可欠。</a:t>
            </a:r>
            <a:endParaRPr lang="en-US" altLang="ja-JP" sz="1200" dirty="0">
              <a:solidFill>
                <a:srgbClr val="000000"/>
              </a:solidFill>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lang="ja-JP" altLang="en-US" sz="1200" dirty="0">
                <a:solidFill>
                  <a:srgbClr val="000000"/>
                </a:solidFill>
                <a:latin typeface="Meiryo UI" panose="020B0604030504040204" pitchFamily="50" charset="-128"/>
                <a:ea typeface="Meiryo UI" panose="020B0604030504040204" pitchFamily="50" charset="-128"/>
              </a:rPr>
              <a:t>医療においても、家族や生活背景、地域全体を意識した地域での生活者を支える専門員の育成が不可欠。</a:t>
            </a:r>
            <a:endParaRPr lang="en-US" altLang="ja-JP" sz="1200" dirty="0">
              <a:solidFill>
                <a:srgbClr val="000000"/>
              </a:solidFill>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lang="ja-JP" altLang="en-US" sz="1200" dirty="0">
                <a:solidFill>
                  <a:srgbClr val="000000"/>
                </a:solidFill>
                <a:latin typeface="Meiryo UI" panose="020B0604030504040204" pitchFamily="50" charset="-128"/>
                <a:ea typeface="Meiryo UI" panose="020B0604030504040204" pitchFamily="50" charset="-128"/>
              </a:rPr>
              <a:t>こうした人材の育成は、</a:t>
            </a:r>
            <a:r>
              <a:rPr lang="en-US" altLang="ja-JP" sz="1200" dirty="0">
                <a:solidFill>
                  <a:srgbClr val="000000"/>
                </a:solidFill>
                <a:latin typeface="Meiryo UI" panose="020B0604030504040204" pitchFamily="50" charset="-128"/>
                <a:ea typeface="Meiryo UI" panose="020B0604030504040204" pitchFamily="50" charset="-128"/>
              </a:rPr>
              <a:t>OJT</a:t>
            </a:r>
            <a:r>
              <a:rPr lang="ja-JP" altLang="en-US" sz="1200" dirty="0" err="1">
                <a:solidFill>
                  <a:srgbClr val="000000"/>
                </a:solidFill>
                <a:latin typeface="Meiryo UI" panose="020B0604030504040204" pitchFamily="50" charset="-128"/>
                <a:ea typeface="Meiryo UI" panose="020B0604030504040204" pitchFamily="50" charset="-128"/>
              </a:rPr>
              <a:t>だけ</a:t>
            </a:r>
            <a:r>
              <a:rPr lang="ja-JP" altLang="en-US" sz="1200" dirty="0">
                <a:solidFill>
                  <a:srgbClr val="000000"/>
                </a:solidFill>
                <a:latin typeface="Meiryo UI" panose="020B0604030504040204" pitchFamily="50" charset="-128"/>
                <a:ea typeface="Meiryo UI" panose="020B0604030504040204" pitchFamily="50" charset="-128"/>
              </a:rPr>
              <a:t>では限界がある。中長期的な投資として、高等教育機関における介護・福祉職としての理論構築を進め、新たな指導者群を育成すべき。</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F25A2A29-0D73-4B1E-9EF0-84DB5B919203}"/>
              </a:ext>
            </a:extLst>
          </p:cNvPr>
          <p:cNvSpPr/>
          <p:nvPr/>
        </p:nvSpPr>
        <p:spPr bwMode="auto">
          <a:xfrm>
            <a:off x="7185248" y="3297208"/>
            <a:ext cx="2488672" cy="36004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en-US" altLang="ja-JP"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2040</a:t>
            </a: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年のケアマネジメント</a:t>
            </a:r>
          </a:p>
        </p:txBody>
      </p:sp>
      <p:sp>
        <p:nvSpPr>
          <p:cNvPr id="13" name="正方形/長方形 12">
            <a:extLst>
              <a:ext uri="{FF2B5EF4-FFF2-40B4-BE49-F238E27FC236}">
                <a16:creationId xmlns:a16="http://schemas.microsoft.com/office/drawing/2014/main" id="{F219A44B-7318-4428-BA09-9C958EFE848E}"/>
              </a:ext>
            </a:extLst>
          </p:cNvPr>
          <p:cNvSpPr/>
          <p:nvPr/>
        </p:nvSpPr>
        <p:spPr bwMode="auto">
          <a:xfrm>
            <a:off x="7185248" y="3661735"/>
            <a:ext cx="2488672" cy="2796087"/>
          </a:xfrm>
          <a:prstGeom prst="rect">
            <a:avLst/>
          </a:prstGeom>
          <a:ln w="9525">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18000" tIns="18000" rIns="72000" bIns="18000" numCol="1" rtlCol="0" anchor="ctr" anchorCtr="0" compatLnSpc="1">
            <a:prstTxWarp prst="textNoShape">
              <a:avLst/>
            </a:prstTxWarp>
          </a:bodyPr>
          <a:lstStyle/>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介護保険の枠を越えた地域資源の組み合わせで個別性の高いケアマネジメントを実現していくべき。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給付管理に追われる業務のあり方を見直し、ソーシャルワーク機能に注力できる環境を整備すべき。</a:t>
            </a:r>
            <a:endParaRPr kumimoji="1"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業務効率化、</a:t>
            </a:r>
            <a:r>
              <a:rPr kumimoji="1"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ICT</a:t>
            </a: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の活用などに向け、書式の簡素化、証跡のデジタル化など、制度側も標準化を進めるべき。</a:t>
            </a:r>
          </a:p>
        </p:txBody>
      </p:sp>
    </p:spTree>
    <p:extLst>
      <p:ext uri="{BB962C8B-B14F-4D97-AF65-F5344CB8AC3E}">
        <p14:creationId xmlns:p14="http://schemas.microsoft.com/office/powerpoint/2010/main" val="36660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506AC33E-B9A7-4F94-9FCA-4464DAE34D59}"/>
              </a:ext>
            </a:extLst>
          </p:cNvPr>
          <p:cNvSpPr/>
          <p:nvPr/>
        </p:nvSpPr>
        <p:spPr bwMode="auto">
          <a:xfrm>
            <a:off x="6781972" y="4156006"/>
            <a:ext cx="3000081" cy="3600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プラットフォーム・ビルダー</a:t>
            </a:r>
            <a:r>
              <a:rPr kumimoji="1" lang="ja-JP" altLang="en-US" sz="105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としての</a:t>
            </a:r>
            <a:r>
              <a:rPr kumimoji="1" lang="ja-JP" altLang="en-US" sz="1600" b="1"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行政</a:t>
            </a:r>
          </a:p>
        </p:txBody>
      </p:sp>
      <p:sp>
        <p:nvSpPr>
          <p:cNvPr id="2" name="タイトル 1"/>
          <p:cNvSpPr>
            <a:spLocks noGrp="1"/>
          </p:cNvSpPr>
          <p:nvPr>
            <p:ph type="title"/>
          </p:nvPr>
        </p:nvSpPr>
        <p:spPr>
          <a:xfrm>
            <a:off x="355605" y="607523"/>
            <a:ext cx="9421931" cy="517221"/>
          </a:xfrm>
        </p:spPr>
        <p:txBody>
          <a:bodyPr/>
          <a:lstStyle/>
          <a:p>
            <a:pPr hangingPunct="0"/>
            <a:r>
              <a:rPr lang="ja-JP" altLang="en-US" dirty="0">
                <a:solidFill>
                  <a:schemeClr val="tx1"/>
                </a:solidFill>
              </a:rPr>
              <a:t>行政・保険者の役割の再定義＜地域デザイン機能＞</a:t>
            </a:r>
          </a:p>
        </p:txBody>
      </p:sp>
      <p:pic>
        <p:nvPicPr>
          <p:cNvPr id="7" name="図 6">
            <a:extLst>
              <a:ext uri="{FF2B5EF4-FFF2-40B4-BE49-F238E27FC236}">
                <a16:creationId xmlns:a16="http://schemas.microsoft.com/office/drawing/2014/main" id="{78FD80B7-3D00-4634-9AE9-F013276D8F46}"/>
              </a:ext>
            </a:extLst>
          </p:cNvPr>
          <p:cNvPicPr>
            <a:picLocks noChangeAspect="1"/>
          </p:cNvPicPr>
          <p:nvPr/>
        </p:nvPicPr>
        <p:blipFill rotWithShape="1">
          <a:blip r:embed="rId2">
            <a:extLst>
              <a:ext uri="{28A0092B-C50C-407E-A947-70E740481C1C}">
                <a14:useLocalDpi xmlns:a14="http://schemas.microsoft.com/office/drawing/2010/main" val="0"/>
              </a:ext>
            </a:extLst>
          </a:blip>
          <a:srcRect b="12079"/>
          <a:stretch/>
        </p:blipFill>
        <p:spPr>
          <a:xfrm>
            <a:off x="355605" y="3319212"/>
            <a:ext cx="6101170" cy="3278140"/>
          </a:xfrm>
          <a:prstGeom prst="rect">
            <a:avLst/>
          </a:prstGeom>
        </p:spPr>
      </p:pic>
      <p:sp>
        <p:nvSpPr>
          <p:cNvPr id="60" name="四角形: 角を丸くする 4">
            <a:extLst>
              <a:ext uri="{FF2B5EF4-FFF2-40B4-BE49-F238E27FC236}">
                <a16:creationId xmlns:a16="http://schemas.microsoft.com/office/drawing/2014/main" id="{34979868-5997-467A-ADA8-779B57F75837}"/>
              </a:ext>
            </a:extLst>
          </p:cNvPr>
          <p:cNvSpPr txBox="1"/>
          <p:nvPr/>
        </p:nvSpPr>
        <p:spPr>
          <a:xfrm>
            <a:off x="5731178" y="1478465"/>
            <a:ext cx="4025704" cy="94818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ja-JP" altLang="en-US" dirty="0">
                <a:latin typeface="Meiryo UI" pitchFamily="50" charset="-128"/>
                <a:ea typeface="Meiryo UI" pitchFamily="50" charset="-128"/>
                <a:cs typeface="Meiryo UI" pitchFamily="50" charset="-128"/>
              </a:rPr>
              <a:t>地域包括ケアシステム構築を</a:t>
            </a:r>
            <a:br>
              <a:rPr lang="en-US" altLang="ja-JP" sz="1800" dirty="0">
                <a:latin typeface="Meiryo UI" pitchFamily="50" charset="-128"/>
                <a:ea typeface="Meiryo UI" pitchFamily="50" charset="-128"/>
                <a:cs typeface="Meiryo UI" pitchFamily="50" charset="-128"/>
              </a:rPr>
            </a:br>
            <a:r>
              <a:rPr lang="ja-JP" altLang="en-US" sz="1800" b="1" dirty="0">
                <a:latin typeface="Meiryo UI" pitchFamily="50" charset="-128"/>
                <a:ea typeface="Meiryo UI" pitchFamily="50" charset="-128"/>
                <a:cs typeface="Meiryo UI" pitchFamily="50" charset="-128"/>
              </a:rPr>
              <a:t>企画業務</a:t>
            </a:r>
            <a:r>
              <a:rPr lang="ja-JP" altLang="en-US" sz="1400" dirty="0">
                <a:latin typeface="Meiryo UI" pitchFamily="50" charset="-128"/>
                <a:ea typeface="Meiryo UI" pitchFamily="50" charset="-128"/>
                <a:cs typeface="Meiryo UI" pitchFamily="50" charset="-128"/>
              </a:rPr>
              <a:t>としてとらえ、</a:t>
            </a:r>
            <a:r>
              <a:rPr kumimoji="1" lang="ja-JP" altLang="en-US" sz="1400" kern="1200" dirty="0">
                <a:latin typeface="Meiryo UI" pitchFamily="50" charset="-128"/>
                <a:ea typeface="Meiryo UI" pitchFamily="50" charset="-128"/>
                <a:cs typeface="Meiryo UI" pitchFamily="50" charset="-128"/>
              </a:rPr>
              <a:t>人員配置も含め、</a:t>
            </a:r>
            <a:br>
              <a:rPr kumimoji="1" lang="en-US" altLang="ja-JP" sz="1800" kern="1200" dirty="0">
                <a:latin typeface="Meiryo UI" pitchFamily="50" charset="-128"/>
                <a:ea typeface="Meiryo UI" pitchFamily="50" charset="-128"/>
                <a:cs typeface="Meiryo UI" pitchFamily="50" charset="-128"/>
              </a:rPr>
            </a:br>
            <a:r>
              <a:rPr kumimoji="1" lang="ja-JP" altLang="en-US" sz="1800" b="1" kern="1200" dirty="0">
                <a:latin typeface="Meiryo UI" pitchFamily="50" charset="-128"/>
                <a:ea typeface="Meiryo UI" pitchFamily="50" charset="-128"/>
                <a:cs typeface="Meiryo UI" pitchFamily="50" charset="-128"/>
              </a:rPr>
              <a:t>「地域デザイン機能」により重点</a:t>
            </a:r>
            <a:r>
              <a:rPr kumimoji="1" lang="ja-JP" altLang="en-US" sz="1400" kern="1200" dirty="0">
                <a:latin typeface="Meiryo UI" pitchFamily="50" charset="-128"/>
                <a:ea typeface="Meiryo UI" pitchFamily="50" charset="-128"/>
                <a:cs typeface="Meiryo UI" pitchFamily="50" charset="-128"/>
              </a:rPr>
              <a:t>を置くべき。</a:t>
            </a:r>
            <a:br>
              <a:rPr kumimoji="1" lang="en-US" altLang="ja-JP" sz="1800" kern="1200" dirty="0">
                <a:latin typeface="Meiryo UI" pitchFamily="50" charset="-128"/>
                <a:ea typeface="Meiryo UI" pitchFamily="50" charset="-128"/>
                <a:cs typeface="Meiryo UI" pitchFamily="50" charset="-128"/>
              </a:rPr>
            </a:br>
            <a:r>
              <a:rPr kumimoji="1" lang="ja-JP" altLang="en-US" kern="1200" dirty="0">
                <a:latin typeface="Meiryo UI" pitchFamily="50" charset="-128"/>
                <a:ea typeface="Meiryo UI" pitchFamily="50" charset="-128"/>
                <a:cs typeface="Meiryo UI" pitchFamily="50" charset="-128"/>
              </a:rPr>
              <a:t>制度運用機能は、</a:t>
            </a:r>
            <a:r>
              <a:rPr kumimoji="1" lang="ja-JP" altLang="en-US" sz="1800" b="1" kern="1200" dirty="0">
                <a:latin typeface="Meiryo UI" pitchFamily="50" charset="-128"/>
                <a:ea typeface="Meiryo UI" pitchFamily="50" charset="-128"/>
                <a:cs typeface="Meiryo UI" pitchFamily="50" charset="-128"/>
              </a:rPr>
              <a:t>広域化、外部化</a:t>
            </a:r>
            <a:r>
              <a:rPr kumimoji="1" lang="ja-JP" altLang="en-US" kern="1200" dirty="0">
                <a:latin typeface="Meiryo UI" pitchFamily="50" charset="-128"/>
                <a:ea typeface="Meiryo UI" pitchFamily="50" charset="-128"/>
                <a:cs typeface="Meiryo UI" pitchFamily="50" charset="-128"/>
              </a:rPr>
              <a:t>も検討。</a:t>
            </a:r>
            <a:endParaRPr kumimoji="1" lang="ja-JP" altLang="en-US" sz="1800" kern="1200" dirty="0">
              <a:latin typeface="Meiryo UI" pitchFamily="50" charset="-128"/>
              <a:ea typeface="Meiryo UI" pitchFamily="50" charset="-128"/>
              <a:cs typeface="Meiryo UI" pitchFamily="50" charset="-128"/>
            </a:endParaRPr>
          </a:p>
        </p:txBody>
      </p:sp>
      <p:sp>
        <p:nvSpPr>
          <p:cNvPr id="61" name="四角形: 角を丸くする 60">
            <a:extLst>
              <a:ext uri="{FF2B5EF4-FFF2-40B4-BE49-F238E27FC236}">
                <a16:creationId xmlns:a16="http://schemas.microsoft.com/office/drawing/2014/main" id="{33014EA0-EB74-46B0-B4AD-0CD15AF26C8A}"/>
              </a:ext>
            </a:extLst>
          </p:cNvPr>
          <p:cNvSpPr/>
          <p:nvPr/>
        </p:nvSpPr>
        <p:spPr bwMode="auto">
          <a:xfrm>
            <a:off x="292185" y="1159149"/>
            <a:ext cx="5117081" cy="1693787"/>
          </a:xfrm>
          <a:prstGeom prst="roundRect">
            <a:avLst/>
          </a:prstGeom>
          <a:solidFill>
            <a:srgbClr val="4F81BD">
              <a:alpha val="58824"/>
            </a:srgbClr>
          </a:solidFill>
          <a:ln w="15875"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
                <a:schemeClr val="bg2"/>
              </a:buClr>
              <a:buSzTx/>
              <a:buFont typeface="Wingdings" pitchFamily="2" charset="2"/>
              <a:buNone/>
              <a:tabLst/>
            </a:pPr>
            <a:r>
              <a:rPr kumimoji="1" lang="ja-JP" altLang="en-US" sz="1600" i="0" u="none" strike="noStrike" cap="none" normalizeH="0" baseline="0" dirty="0">
                <a:ln>
                  <a:noFill/>
                </a:ln>
                <a:solidFill>
                  <a:schemeClr val="bg1"/>
                </a:solidFill>
                <a:effectLst/>
                <a:latin typeface="Meiryo UI" panose="020B0604030504040204" pitchFamily="50" charset="-128"/>
                <a:ea typeface="Meiryo UI" panose="020B0604030504040204" pitchFamily="50" charset="-128"/>
              </a:rPr>
              <a:t>　　　　　　　　　</a:t>
            </a:r>
            <a:endParaRPr lang="en-US" altLang="ja-JP" dirty="0"/>
          </a:p>
        </p:txBody>
      </p:sp>
      <p:sp>
        <p:nvSpPr>
          <p:cNvPr id="63" name="四角形: 角を丸くする 62">
            <a:extLst>
              <a:ext uri="{FF2B5EF4-FFF2-40B4-BE49-F238E27FC236}">
                <a16:creationId xmlns:a16="http://schemas.microsoft.com/office/drawing/2014/main" id="{C21E75D2-6056-4DD6-97D9-42200922A587}"/>
              </a:ext>
            </a:extLst>
          </p:cNvPr>
          <p:cNvSpPr/>
          <p:nvPr/>
        </p:nvSpPr>
        <p:spPr bwMode="auto">
          <a:xfrm>
            <a:off x="368706" y="1213277"/>
            <a:ext cx="1296144" cy="141497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dirty="0">
                <a:solidFill>
                  <a:schemeClr val="accent1">
                    <a:lumMod val="50000"/>
                  </a:schemeClr>
                </a:solidFill>
                <a:latin typeface="Meiryo UI" panose="020B0604030504040204" pitchFamily="50" charset="-128"/>
                <a:ea typeface="Meiryo UI" panose="020B0604030504040204" pitchFamily="50" charset="-128"/>
              </a:rPr>
              <a:t>地域</a:t>
            </a:r>
            <a:br>
              <a:rPr lang="en-US" altLang="ja-JP" dirty="0">
                <a:solidFill>
                  <a:schemeClr val="accent1">
                    <a:lumMod val="50000"/>
                  </a:schemeClr>
                </a:solidFill>
                <a:latin typeface="Meiryo UI" panose="020B0604030504040204" pitchFamily="50" charset="-128"/>
                <a:ea typeface="Meiryo UI" panose="020B0604030504040204" pitchFamily="50" charset="-128"/>
              </a:rPr>
            </a:br>
            <a:r>
              <a:rPr lang="ja-JP" altLang="en-US" dirty="0">
                <a:solidFill>
                  <a:schemeClr val="accent1">
                    <a:lumMod val="50000"/>
                  </a:schemeClr>
                </a:solidFill>
                <a:latin typeface="Meiryo UI" panose="020B0604030504040204" pitchFamily="50" charset="-128"/>
                <a:ea typeface="Meiryo UI" panose="020B0604030504040204" pitchFamily="50" charset="-128"/>
              </a:rPr>
              <a:t>デザイン機能</a:t>
            </a:r>
            <a:endParaRPr kumimoji="1" lang="ja-JP" altLang="en-US" sz="1600" b="0" i="0" u="none" strike="noStrike" cap="none" normalizeH="0" baseline="0" dirty="0">
              <a:ln>
                <a:noFill/>
              </a:ln>
              <a:solidFill>
                <a:schemeClr val="accent1">
                  <a:lumMod val="50000"/>
                </a:schemeClr>
              </a:solidFill>
              <a:effectLst/>
              <a:latin typeface="Meiryo UI" panose="020B0604030504040204" pitchFamily="50" charset="-128"/>
              <a:ea typeface="Meiryo UI" panose="020B0604030504040204" pitchFamily="50" charset="-128"/>
            </a:endParaRPr>
          </a:p>
        </p:txBody>
      </p:sp>
      <p:sp>
        <p:nvSpPr>
          <p:cNvPr id="8" name="四角形: 角を丸くする 4">
            <a:extLst>
              <a:ext uri="{FF2B5EF4-FFF2-40B4-BE49-F238E27FC236}">
                <a16:creationId xmlns:a16="http://schemas.microsoft.com/office/drawing/2014/main" id="{6405B4AE-00A6-4A7C-9640-DC00216671EB}"/>
              </a:ext>
            </a:extLst>
          </p:cNvPr>
          <p:cNvSpPr txBox="1"/>
          <p:nvPr/>
        </p:nvSpPr>
        <p:spPr>
          <a:xfrm>
            <a:off x="1765598" y="1340768"/>
            <a:ext cx="3538444" cy="132077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ja-JP" altLang="en-US" sz="1400" dirty="0">
                <a:latin typeface="Meiryo UI" pitchFamily="50" charset="-128"/>
                <a:ea typeface="Meiryo UI" pitchFamily="50" charset="-128"/>
                <a:cs typeface="Meiryo UI" pitchFamily="50" charset="-128"/>
              </a:rPr>
              <a:t>地域におけるサービスの提供体制の構築や、専門職の連携、地域づくりなど、それぞれの地域の実情に応じて仕組みや取組をデザインする業務。</a:t>
            </a:r>
            <a:endParaRPr lang="en-US" altLang="ja-JP" sz="1400" dirty="0">
              <a:latin typeface="Meiryo UI" pitchFamily="50" charset="-128"/>
              <a:ea typeface="Meiryo UI" pitchFamily="50" charset="-128"/>
              <a:cs typeface="Meiryo UI" pitchFamily="50" charset="-128"/>
            </a:endParaRPr>
          </a:p>
          <a:p>
            <a:pPr marL="0" lvl="0" indent="0" algn="l" defTabSz="622300">
              <a:lnSpc>
                <a:spcPct val="90000"/>
              </a:lnSpc>
              <a:spcBef>
                <a:spcPct val="0"/>
              </a:spcBef>
              <a:spcAft>
                <a:spcPct val="35000"/>
              </a:spcAft>
              <a:buNone/>
            </a:pPr>
            <a:r>
              <a:rPr lang="ja-JP" altLang="en-US" sz="1400" dirty="0">
                <a:latin typeface="Meiryo UI" pitchFamily="50" charset="-128"/>
                <a:ea typeface="Meiryo UI" pitchFamily="50" charset="-128"/>
                <a:cs typeface="Meiryo UI" pitchFamily="50" charset="-128"/>
              </a:rPr>
              <a:t>現在の延長線上ではなく、</a:t>
            </a:r>
            <a:r>
              <a:rPr lang="en-US" altLang="ja-JP" sz="1400" dirty="0">
                <a:latin typeface="Meiryo UI" pitchFamily="50" charset="-128"/>
                <a:ea typeface="Meiryo UI" pitchFamily="50" charset="-128"/>
                <a:cs typeface="Meiryo UI" pitchFamily="50" charset="-128"/>
              </a:rPr>
              <a:t>2040</a:t>
            </a:r>
            <a:r>
              <a:rPr lang="ja-JP" altLang="en-US" sz="1400" dirty="0">
                <a:latin typeface="Meiryo UI" pitchFamily="50" charset="-128"/>
                <a:ea typeface="Meiryo UI" pitchFamily="50" charset="-128"/>
                <a:cs typeface="Meiryo UI" pitchFamily="50" charset="-128"/>
              </a:rPr>
              <a:t>年の社会のイメージをゴールとして、時間をさかのぼりながら、それぞれの将来の時点の具体的な指標を設定し、 必要な取組に分解していく（バックキャスティング）過程を「地域デザイン」と定義。</a:t>
            </a:r>
            <a:endParaRPr kumimoji="1" lang="ja-JP" altLang="en-US" sz="1400" kern="1200" dirty="0">
              <a:latin typeface="Meiryo UI" pitchFamily="50" charset="-128"/>
              <a:ea typeface="Meiryo UI" pitchFamily="50" charset="-128"/>
              <a:cs typeface="Meiryo UI" pitchFamily="50" charset="-128"/>
            </a:endParaRPr>
          </a:p>
        </p:txBody>
      </p:sp>
      <p:sp>
        <p:nvSpPr>
          <p:cNvPr id="3" name="二等辺三角形 2">
            <a:extLst>
              <a:ext uri="{FF2B5EF4-FFF2-40B4-BE49-F238E27FC236}">
                <a16:creationId xmlns:a16="http://schemas.microsoft.com/office/drawing/2014/main" id="{0D2BDC6D-8AE6-4ED5-B474-FA2B75E92966}"/>
              </a:ext>
            </a:extLst>
          </p:cNvPr>
          <p:cNvSpPr/>
          <p:nvPr/>
        </p:nvSpPr>
        <p:spPr bwMode="auto">
          <a:xfrm rot="5400000">
            <a:off x="5291372" y="1765574"/>
            <a:ext cx="360040" cy="310379"/>
          </a:xfrm>
          <a:prstGeom prst="triangle">
            <a:avLst/>
          </a:prstGeom>
          <a:solidFill>
            <a:schemeClr val="accent1"/>
          </a:solidFill>
          <a:ln w="15875"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600" b="0" i="0" u="none" strike="noStrike" cap="none" normalizeH="0" baseline="0">
              <a:ln>
                <a:noFill/>
              </a:ln>
              <a:solidFill>
                <a:srgbClr val="000000"/>
              </a:solidFill>
              <a:effectLst/>
              <a:latin typeface="Arial" charset="0"/>
              <a:ea typeface="ＭＳ Ｐゴシック" charset="-128"/>
            </a:endParaRPr>
          </a:p>
        </p:txBody>
      </p:sp>
      <p:cxnSp>
        <p:nvCxnSpPr>
          <p:cNvPr id="5" name="直線コネクタ 4">
            <a:extLst>
              <a:ext uri="{FF2B5EF4-FFF2-40B4-BE49-F238E27FC236}">
                <a16:creationId xmlns:a16="http://schemas.microsoft.com/office/drawing/2014/main" id="{7B051AF3-BC81-42C0-936D-48BF7CA4F390}"/>
              </a:ext>
            </a:extLst>
          </p:cNvPr>
          <p:cNvCxnSpPr>
            <a:cxnSpLocks/>
          </p:cNvCxnSpPr>
          <p:nvPr/>
        </p:nvCxnSpPr>
        <p:spPr bwMode="auto">
          <a:xfrm>
            <a:off x="6609184" y="2924944"/>
            <a:ext cx="0" cy="354331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AB70E682-2ECC-48A8-B805-7F11DC23E7C7}"/>
              </a:ext>
            </a:extLst>
          </p:cNvPr>
          <p:cNvSpPr txBox="1"/>
          <p:nvPr/>
        </p:nvSpPr>
        <p:spPr>
          <a:xfrm>
            <a:off x="1496616" y="2983290"/>
            <a:ext cx="4536504" cy="28905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＜保険者の機能</a:t>
            </a:r>
            <a:r>
              <a:rPr lang="ja-JP" altLang="en-US" sz="1200" dirty="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変化＞</a:t>
            </a:r>
          </a:p>
        </p:txBody>
      </p:sp>
      <p:sp>
        <p:nvSpPr>
          <p:cNvPr id="13" name="正方形/長方形 12">
            <a:extLst>
              <a:ext uri="{FF2B5EF4-FFF2-40B4-BE49-F238E27FC236}">
                <a16:creationId xmlns:a16="http://schemas.microsoft.com/office/drawing/2014/main" id="{7CC1CE9D-BB9A-4339-B1FF-7E509D36EE41}"/>
              </a:ext>
            </a:extLst>
          </p:cNvPr>
          <p:cNvSpPr/>
          <p:nvPr/>
        </p:nvSpPr>
        <p:spPr bwMode="auto">
          <a:xfrm>
            <a:off x="6781972" y="3393217"/>
            <a:ext cx="3000081" cy="360040"/>
          </a:xfrm>
          <a:prstGeom prst="rect">
            <a:avLst/>
          </a:prstGeom>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sz="1050" dirty="0">
                <a:solidFill>
                  <a:schemeClr val="tx1"/>
                </a:solidFill>
                <a:latin typeface="Meiryo UI" panose="020B0604030504040204" pitchFamily="50" charset="-128"/>
                <a:ea typeface="Meiryo UI" panose="020B0604030504040204" pitchFamily="50" charset="-128"/>
              </a:rPr>
              <a:t>従来の</a:t>
            </a:r>
            <a:r>
              <a:rPr lang="ja-JP" altLang="en-US" b="1" dirty="0">
                <a:solidFill>
                  <a:schemeClr val="tx1"/>
                </a:solidFill>
                <a:latin typeface="Meiryo UI" panose="020B0604030504040204" pitchFamily="50" charset="-128"/>
                <a:ea typeface="Meiryo UI" panose="020B0604030504040204" pitchFamily="50" charset="-128"/>
              </a:rPr>
              <a:t>行政のフルセット主義</a:t>
            </a:r>
            <a:r>
              <a:rPr lang="ja-JP" altLang="en-US" sz="1100" dirty="0">
                <a:solidFill>
                  <a:schemeClr val="tx1"/>
                </a:solidFill>
                <a:latin typeface="Meiryo UI" panose="020B0604030504040204" pitchFamily="50" charset="-128"/>
                <a:ea typeface="Meiryo UI" panose="020B0604030504040204" pitchFamily="50" charset="-128"/>
              </a:rPr>
              <a:t>から</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390C761C-38DA-4C06-BD2D-76FC8ECF6F38}"/>
              </a:ext>
            </a:extLst>
          </p:cNvPr>
          <p:cNvSpPr/>
          <p:nvPr/>
        </p:nvSpPr>
        <p:spPr bwMode="auto">
          <a:xfrm>
            <a:off x="6781971" y="4513078"/>
            <a:ext cx="3000081" cy="749158"/>
          </a:xfrm>
          <a:prstGeom prst="rect">
            <a:avLst/>
          </a:prstGeom>
          <a:solidFill>
            <a:schemeClr val="bg1">
              <a:lumMod val="85000"/>
            </a:schemeClr>
          </a:solid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000" tIns="18000" rIns="18000" bIns="18000" numCol="1" rtlCol="0" anchor="ctr" anchorCtr="0" compatLnSpc="1">
            <a:prstTxWarp prst="textNoShape">
              <a:avLst/>
            </a:prstTxWarp>
          </a:bodyPr>
          <a:lstStyle/>
          <a:p>
            <a:r>
              <a:rPr lang="ja-JP" altLang="en-US" sz="1200" b="1" dirty="0">
                <a:latin typeface="Meiryo UI" panose="020B0604030504040204" pitchFamily="50" charset="-128"/>
                <a:ea typeface="Meiryo UI" panose="020B0604030504040204" pitchFamily="50" charset="-128"/>
              </a:rPr>
              <a:t>＜参加と協働＞</a:t>
            </a:r>
            <a:br>
              <a:rPr lang="en-US" altLang="ja-JP" sz="1200" b="1"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専門職に加え、住民、ボランティア、</a:t>
            </a:r>
            <a:r>
              <a:rPr lang="en-US" altLang="ja-JP" sz="1200" dirty="0">
                <a:latin typeface="Meiryo UI" panose="020B0604030504040204" pitchFamily="50" charset="-128"/>
                <a:ea typeface="Meiryo UI" panose="020B0604030504040204" pitchFamily="50" charset="-128"/>
              </a:rPr>
              <a:t>NPO</a:t>
            </a:r>
            <a:r>
              <a:rPr lang="ja-JP" altLang="en-US" sz="1200" dirty="0">
                <a:latin typeface="Meiryo UI" panose="020B0604030504040204" pitchFamily="50" charset="-128"/>
                <a:ea typeface="Meiryo UI" panose="020B0604030504040204" pitchFamily="50" charset="-128"/>
              </a:rPr>
              <a:t>、企業なども分野を越えて参加。</a:t>
            </a:r>
            <a:endPar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716CD939-B481-44B9-B6E7-464B74B8A36D}"/>
              </a:ext>
            </a:extLst>
          </p:cNvPr>
          <p:cNvSpPr/>
          <p:nvPr/>
        </p:nvSpPr>
        <p:spPr bwMode="auto">
          <a:xfrm>
            <a:off x="6781972" y="5717352"/>
            <a:ext cx="3000081" cy="749158"/>
          </a:xfrm>
          <a:prstGeom prst="rect">
            <a:avLst/>
          </a:prstGeom>
          <a:solidFill>
            <a:schemeClr val="bg1"/>
          </a:solidFill>
          <a:ln w="9525">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8000" tIns="18000" rIns="18000" bIns="18000" numCol="1" rtlCol="0" anchor="ctr" anchorCtr="0" compatLnSpc="1">
            <a:prstTxWarp prst="textNoShape">
              <a:avLst/>
            </a:prstTxWarp>
          </a:bodyPr>
          <a:lstStyle/>
          <a:p>
            <a:r>
              <a:rPr kumimoji="1" lang="ja-JP" altLang="en-US" sz="18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場</a:t>
            </a:r>
            <a:r>
              <a:rPr kumimoji="1" lang="ja-JP" altLang="en-US"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づくり</a:t>
            </a:r>
            <a:br>
              <a:rPr kumimoji="1"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br>
            <a:r>
              <a:rPr kumimoji="1" lang="ja-JP" altLang="en-US"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コーディネーション</a:t>
            </a: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機能</a:t>
            </a:r>
          </a:p>
        </p:txBody>
      </p:sp>
      <p:sp>
        <p:nvSpPr>
          <p:cNvPr id="11" name="二等辺三角形 10">
            <a:extLst>
              <a:ext uri="{FF2B5EF4-FFF2-40B4-BE49-F238E27FC236}">
                <a16:creationId xmlns:a16="http://schemas.microsoft.com/office/drawing/2014/main" id="{1BDE6395-5D65-4F71-AE94-0DDEB1C80AD9}"/>
              </a:ext>
            </a:extLst>
          </p:cNvPr>
          <p:cNvSpPr/>
          <p:nvPr/>
        </p:nvSpPr>
        <p:spPr bwMode="auto">
          <a:xfrm>
            <a:off x="7499793" y="5335130"/>
            <a:ext cx="1555404" cy="300111"/>
          </a:xfrm>
          <a:prstGeom prst="triangle">
            <a:avLst/>
          </a:prstGeom>
          <a:solidFill>
            <a:schemeClr val="bg1">
              <a:lumMod val="75000"/>
            </a:schemeClr>
          </a:solidFill>
          <a:ln w="15875" cap="flat" cmpd="sng" algn="ctr">
            <a:solidFill>
              <a:schemeClr val="bg2"/>
            </a:solidFill>
            <a:prstDash val="solid"/>
            <a:round/>
            <a:headEnd type="none" w="med" len="med"/>
            <a:tailEnd type="none" w="med" len="med"/>
          </a:ln>
          <a:effectLst/>
        </p:spPr>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600" b="0" i="0" u="none" strike="noStrike" cap="none" normalizeH="0" baseline="0" dirty="0">
              <a:ln>
                <a:noFill/>
              </a:ln>
              <a:solidFill>
                <a:srgbClr val="000000"/>
              </a:solidFill>
              <a:effectLst/>
              <a:latin typeface="Arial" charset="0"/>
              <a:ea typeface="ＭＳ Ｐゴシック" charset="-128"/>
            </a:endParaRPr>
          </a:p>
        </p:txBody>
      </p:sp>
      <p:sp>
        <p:nvSpPr>
          <p:cNvPr id="14" name="矢印: 下 13">
            <a:extLst>
              <a:ext uri="{FF2B5EF4-FFF2-40B4-BE49-F238E27FC236}">
                <a16:creationId xmlns:a16="http://schemas.microsoft.com/office/drawing/2014/main" id="{964C4848-ED26-4E02-B956-1DCF4A93E69E}"/>
              </a:ext>
            </a:extLst>
          </p:cNvPr>
          <p:cNvSpPr/>
          <p:nvPr/>
        </p:nvSpPr>
        <p:spPr bwMode="auto">
          <a:xfrm>
            <a:off x="8025482" y="3805404"/>
            <a:ext cx="504026" cy="360040"/>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endParaRPr kumimoji="1" lang="ja-JP" altLang="en-US" sz="1600" b="0" i="0" u="none" strike="noStrike" cap="none" normalizeH="0" baseline="0" dirty="0">
              <a:ln>
                <a:noFill/>
              </a:ln>
              <a:solidFill>
                <a:srgbClr val="000000"/>
              </a:solidFill>
              <a:effectLst/>
              <a:latin typeface="Arial" charset="0"/>
              <a:ea typeface="ＭＳ Ｐゴシック" charset="-128"/>
            </a:endParaRPr>
          </a:p>
        </p:txBody>
      </p:sp>
      <p:sp>
        <p:nvSpPr>
          <p:cNvPr id="16" name="正方形/長方形 15">
            <a:extLst>
              <a:ext uri="{FF2B5EF4-FFF2-40B4-BE49-F238E27FC236}">
                <a16:creationId xmlns:a16="http://schemas.microsoft.com/office/drawing/2014/main" id="{D9355DBA-F218-4EA8-AFA5-4AC1D4619629}"/>
              </a:ext>
            </a:extLst>
          </p:cNvPr>
          <p:cNvSpPr/>
          <p:nvPr/>
        </p:nvSpPr>
        <p:spPr>
          <a:xfrm>
            <a:off x="7280267" y="5341231"/>
            <a:ext cx="1994456" cy="276038"/>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rPr>
              <a:t>関係者をつなぐために必要なもの</a:t>
            </a:r>
            <a:endParaRPr lang="ja-JP" altLang="en-US" sz="1100" dirty="0"/>
          </a:p>
        </p:txBody>
      </p:sp>
      <p:sp>
        <p:nvSpPr>
          <p:cNvPr id="23" name="テキスト ボックス 22">
            <a:extLst>
              <a:ext uri="{FF2B5EF4-FFF2-40B4-BE49-F238E27FC236}">
                <a16:creationId xmlns:a16="http://schemas.microsoft.com/office/drawing/2014/main" id="{40981210-4897-4DBE-9120-AB1CDD222D21}"/>
              </a:ext>
            </a:extLst>
          </p:cNvPr>
          <p:cNvSpPr txBox="1"/>
          <p:nvPr/>
        </p:nvSpPr>
        <p:spPr>
          <a:xfrm>
            <a:off x="6009243" y="2948048"/>
            <a:ext cx="4536504" cy="289053"/>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＜行政のスタンスはどうあるべきか？＞</a:t>
            </a:r>
          </a:p>
        </p:txBody>
      </p:sp>
    </p:spTree>
    <p:extLst>
      <p:ext uri="{BB962C8B-B14F-4D97-AF65-F5344CB8AC3E}">
        <p14:creationId xmlns:p14="http://schemas.microsoft.com/office/powerpoint/2010/main" val="121450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605" y="607523"/>
            <a:ext cx="9421931" cy="455666"/>
          </a:xfrm>
        </p:spPr>
        <p:txBody>
          <a:bodyPr/>
          <a:lstStyle/>
          <a:p>
            <a:pPr hangingPunct="0"/>
            <a:r>
              <a:rPr lang="ja-JP" altLang="en-US" sz="2400" dirty="0">
                <a:solidFill>
                  <a:schemeClr val="tx1"/>
                </a:solidFill>
              </a:rPr>
              <a:t>行政・保険者の役割の再定義＜地域包括支援センター・その他＞</a:t>
            </a:r>
            <a:endParaRPr lang="ja-JP" altLang="en-US" dirty="0">
              <a:solidFill>
                <a:schemeClr val="tx1"/>
              </a:solidFill>
            </a:endParaRPr>
          </a:p>
        </p:txBody>
      </p:sp>
      <p:sp>
        <p:nvSpPr>
          <p:cNvPr id="9" name="正方形/長方形 8">
            <a:extLst>
              <a:ext uri="{FF2B5EF4-FFF2-40B4-BE49-F238E27FC236}">
                <a16:creationId xmlns:a16="http://schemas.microsoft.com/office/drawing/2014/main" id="{8C33A74B-2050-426C-83E8-F1362B693316}"/>
              </a:ext>
            </a:extLst>
          </p:cNvPr>
          <p:cNvSpPr/>
          <p:nvPr/>
        </p:nvSpPr>
        <p:spPr bwMode="auto">
          <a:xfrm>
            <a:off x="200473" y="1268760"/>
            <a:ext cx="4680520" cy="36004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全世代・全対象者対応型の地域包括支援センターへ</a:t>
            </a:r>
          </a:p>
        </p:txBody>
      </p:sp>
      <p:sp>
        <p:nvSpPr>
          <p:cNvPr id="10" name="正方形/長方形 9">
            <a:extLst>
              <a:ext uri="{FF2B5EF4-FFF2-40B4-BE49-F238E27FC236}">
                <a16:creationId xmlns:a16="http://schemas.microsoft.com/office/drawing/2014/main" id="{EF2EF5C5-9ECA-4B72-9598-98E39009BF86}"/>
              </a:ext>
            </a:extLst>
          </p:cNvPr>
          <p:cNvSpPr/>
          <p:nvPr/>
        </p:nvSpPr>
        <p:spPr bwMode="auto">
          <a:xfrm>
            <a:off x="200473" y="1628800"/>
            <a:ext cx="4680520" cy="1512168"/>
          </a:xfrm>
          <a:prstGeom prst="rect">
            <a:avLst/>
          </a:prstGeom>
          <a:ln w="952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8000" tIns="18000" rIns="18000" bIns="18000" numCol="1" rtlCol="0" anchor="ctr" anchorCtr="0" compatLnSpc="1">
            <a:prstTxWarp prst="textNoShape">
              <a:avLst/>
            </a:prstTxWarp>
          </a:bodyPr>
          <a:lstStyle/>
          <a:p>
            <a:pPr marL="285750" indent="-196850" algn="l">
              <a:buClr>
                <a:schemeClr val="accent2">
                  <a:lumMod val="75000"/>
                </a:schemeClr>
              </a:buClr>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rPr>
              <a:t>地域包括支援センターは、全世代・全対象者対応型の相談窓口としての機能を持つ地域の拠点となることが前提。</a:t>
            </a:r>
            <a:endParaRPr lang="en-US" altLang="ja-JP" sz="1400" dirty="0">
              <a:solidFill>
                <a:srgbClr val="000000"/>
              </a:solidFill>
              <a:latin typeface="Meiryo UI" panose="020B0604030504040204" pitchFamily="50" charset="-128"/>
              <a:ea typeface="Meiryo UI" panose="020B0604030504040204" pitchFamily="50" charset="-128"/>
            </a:endParaRPr>
          </a:p>
          <a:p>
            <a:pPr marL="285750" indent="-196850" algn="l">
              <a:buClr>
                <a:schemeClr val="accent2">
                  <a:lumMod val="75000"/>
                </a:schemeClr>
              </a:buClr>
              <a:buFont typeface="Arial" panose="020B0604020202020204" pitchFamily="34" charset="0"/>
              <a:buChar char="•"/>
            </a:pPr>
            <a:r>
              <a:rPr lang="ja-JP" altLang="en-US" sz="1400" dirty="0">
                <a:solidFill>
                  <a:srgbClr val="000000"/>
                </a:solidFill>
                <a:latin typeface="Meiryo UI" panose="020B0604030504040204" pitchFamily="50" charset="-128"/>
                <a:ea typeface="Meiryo UI" panose="020B0604030504040204" pitchFamily="50" charset="-128"/>
              </a:rPr>
              <a:t>家族の課題の複合化に加え、単身世帯の増加など、個人の抱える課題の複雑化は避けられず、また地域資源の組み合わせも、これまで以上に多様になることが想定される。</a:t>
            </a:r>
            <a:endParaRPr kumimoji="1" lang="ja-JP" altLang="en-US" sz="14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8F95974B-1894-4CE3-A726-96D819E20FFE}"/>
              </a:ext>
            </a:extLst>
          </p:cNvPr>
          <p:cNvSpPr/>
          <p:nvPr/>
        </p:nvSpPr>
        <p:spPr bwMode="auto">
          <a:xfrm>
            <a:off x="202911" y="3248980"/>
            <a:ext cx="4680520" cy="36004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地域マネジメントに注力</a:t>
            </a:r>
            <a:r>
              <a:rPr lang="ja-JP" altLang="en-US" dirty="0">
                <a:solidFill>
                  <a:srgbClr val="000000"/>
                </a:solidFill>
                <a:latin typeface="Meiryo UI" panose="020B0604030504040204" pitchFamily="50" charset="-128"/>
                <a:ea typeface="Meiryo UI" panose="020B0604030504040204" pitchFamily="50" charset="-128"/>
              </a:rPr>
              <a:t>できる体制づくり</a:t>
            </a:r>
            <a:endPar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8136990-5F67-4D78-B1CF-34EE74E1B5AE}"/>
              </a:ext>
            </a:extLst>
          </p:cNvPr>
          <p:cNvSpPr/>
          <p:nvPr/>
        </p:nvSpPr>
        <p:spPr bwMode="auto">
          <a:xfrm>
            <a:off x="202911" y="3609020"/>
            <a:ext cx="4680520" cy="2686141"/>
          </a:xfrm>
          <a:prstGeom prst="rect">
            <a:avLst/>
          </a:prstGeom>
          <a:ln w="9525">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8000" tIns="18000" rIns="18000" bIns="18000" numCol="1" rtlCol="0" anchor="ctr" anchorCtr="0" compatLnSpc="1">
            <a:prstTxWarp prst="textNoShape">
              <a:avLst/>
            </a:prstTxWarp>
          </a:bodyPr>
          <a:lstStyle/>
          <a:p>
            <a:pPr marL="285750" indent="-196850" algn="l">
              <a:buClr>
                <a:schemeClr val="accent2">
                  <a:lumMod val="75000"/>
                </a:schemeClr>
              </a:buClr>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地域包括支援センターの地域マネジメントにおける役割を明確化しつつ、小規模多機能サービスに地域包括支援センターのブランチ機能を持たせる方法や、中学校区よりも小さい圏域にコーディネーション機能を持つ職員を配置するなど、地域マネジメントを実現するための改善を進める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indent="-196850" algn="l">
              <a:buClr>
                <a:schemeClr val="accent2">
                  <a:lumMod val="75000"/>
                </a:schemeClr>
              </a:buClr>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地域支援事業は企画業務であり、地域関係者と対話が不可欠。地域包括支援センターがこうしたプラットフォーム・ビルダー（場や機会を提供する主体）として機能するためには、個別支援業務の負担軽減を進め、地域マネジメント業務に振り向ける余力を生み出す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indent="-196850" algn="l">
              <a:buClr>
                <a:schemeClr val="accent2">
                  <a:lumMod val="75000"/>
                </a:schemeClr>
              </a:buClr>
              <a:buFont typeface="Arial" panose="020B0604020202020204" pitchFamily="34" charset="0"/>
              <a:buChar char="•"/>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一方で、地域の実情に応じた取組は、個別支援（ミクロ）と統計データ（マクロ）の行き来から生まれる。個別支援の負担と地域マネジメントのバランスをどうとるかが課題。</a:t>
            </a:r>
          </a:p>
        </p:txBody>
      </p:sp>
      <p:sp>
        <p:nvSpPr>
          <p:cNvPr id="13" name="正方形/長方形 12">
            <a:extLst>
              <a:ext uri="{FF2B5EF4-FFF2-40B4-BE49-F238E27FC236}">
                <a16:creationId xmlns:a16="http://schemas.microsoft.com/office/drawing/2014/main" id="{05BA16A4-EFEB-42E9-A065-F544FF0D978F}"/>
              </a:ext>
            </a:extLst>
          </p:cNvPr>
          <p:cNvSpPr/>
          <p:nvPr/>
        </p:nvSpPr>
        <p:spPr bwMode="auto">
          <a:xfrm>
            <a:off x="4980784" y="1268760"/>
            <a:ext cx="4680520" cy="3600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国において検討すべき制度面での縦割りからの脱却</a:t>
            </a:r>
          </a:p>
        </p:txBody>
      </p:sp>
      <p:sp>
        <p:nvSpPr>
          <p:cNvPr id="14" name="正方形/長方形 13">
            <a:extLst>
              <a:ext uri="{FF2B5EF4-FFF2-40B4-BE49-F238E27FC236}">
                <a16:creationId xmlns:a16="http://schemas.microsoft.com/office/drawing/2014/main" id="{5972E24D-554F-4FF3-9359-E0687237AD0A}"/>
              </a:ext>
            </a:extLst>
          </p:cNvPr>
          <p:cNvSpPr/>
          <p:nvPr/>
        </p:nvSpPr>
        <p:spPr bwMode="auto">
          <a:xfrm>
            <a:off x="4980784" y="1628800"/>
            <a:ext cx="4680520" cy="1944216"/>
          </a:xfrm>
          <a:prstGeom prst="rect">
            <a:avLst/>
          </a:prstGeom>
          <a:ln w="9525">
            <a:solidFill>
              <a:schemeClr val="accent4">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8000" tIns="18000" rIns="18000" bIns="18000" numCol="1" rtlCol="0" anchor="ctr" anchorCtr="0" compatLnSpc="1">
            <a:prstTxWarp prst="textNoShape">
              <a:avLst/>
            </a:prstTxWarp>
          </a:bodyPr>
          <a:lstStyle/>
          <a:p>
            <a:pPr marL="285750" indent="-196850" algn="l">
              <a:buClr>
                <a:schemeClr val="accent2">
                  <a:lumMod val="75000"/>
                </a:schemeClr>
              </a:buClr>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生活全体を支える仕組みづくりについては、市町村やサービスの提供の現場だけの努力では対応しきれない部分もある 。現場において制度を越えた課題の複合化が進む中、医療保険と介護保険、障害者支援制度が別々の制度として運営されることの限界を認識し、時間をかけて制度間の縦割りから脱却する努力も行うべき。</a:t>
            </a:r>
          </a:p>
          <a:p>
            <a:pPr marL="285750" indent="-196850" algn="l">
              <a:buClr>
                <a:schemeClr val="accent2">
                  <a:lumMod val="75000"/>
                </a:schemeClr>
              </a:buClr>
              <a:buFont typeface="Arial" panose="020B0604020202020204" pitchFamily="34" charset="0"/>
              <a:buChar char="•"/>
            </a:pPr>
            <a:r>
              <a:rPr lang="ja-JP" altLang="en-US" sz="1200" dirty="0">
                <a:solidFill>
                  <a:srgbClr val="000000"/>
                </a:solidFill>
                <a:latin typeface="Meiryo UI" panose="020B0604030504040204" pitchFamily="50" charset="-128"/>
                <a:ea typeface="Meiryo UI" panose="020B0604030504040204" pitchFamily="50" charset="-128"/>
              </a:rPr>
              <a:t>利用者へのサービス提供の一体性の保持の観点から、各制度間の連携をより強化し、地域共生社会へと向かうロードマップの通過点として制度のあり方も検討していくべき。</a:t>
            </a:r>
            <a:endPar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E64E1B4-BB3D-4F54-B712-C96B36394C17}"/>
              </a:ext>
            </a:extLst>
          </p:cNvPr>
          <p:cNvSpPr/>
          <p:nvPr/>
        </p:nvSpPr>
        <p:spPr bwMode="auto">
          <a:xfrm>
            <a:off x="4980784" y="3645024"/>
            <a:ext cx="4680520" cy="360040"/>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lang="ja-JP" altLang="en-US" dirty="0">
                <a:solidFill>
                  <a:srgbClr val="000000"/>
                </a:solidFill>
                <a:latin typeface="Meiryo UI" panose="020B0604030504040204" pitchFamily="50" charset="-128"/>
                <a:ea typeface="Meiryo UI" panose="020B0604030504040204" pitchFamily="50" charset="-128"/>
              </a:rPr>
              <a:t>行政・保険者に対する支援</a:t>
            </a:r>
            <a:endParaRPr kumimoji="1" lang="ja-JP" altLang="en-US" sz="16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26B34279-FE46-4BC1-A1C0-D900A4A98EE7}"/>
              </a:ext>
            </a:extLst>
          </p:cNvPr>
          <p:cNvSpPr/>
          <p:nvPr/>
        </p:nvSpPr>
        <p:spPr bwMode="auto">
          <a:xfrm>
            <a:off x="4980784" y="4005064"/>
            <a:ext cx="4680520" cy="2290097"/>
          </a:xfrm>
          <a:prstGeom prst="rect">
            <a:avLst/>
          </a:prstGeom>
          <a:ln w="9525">
            <a:solidFill>
              <a:schemeClr val="accent4">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18000" tIns="18000" rIns="18000" bIns="18000" numCol="1" rtlCol="0" anchor="ctr" anchorCtr="0" compatLnSpc="1">
            <a:prstTxWarp prst="textNoShape">
              <a:avLst/>
            </a:prstTxWarp>
          </a:bodyPr>
          <a:lstStyle/>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各市町村で戦略を立案するには、データ分析が欠かせないが、行政・保険者においては、こうした分析のためのノウハウや人材の面で課題が多いことから、国や都道府県、</a:t>
            </a:r>
            <a:r>
              <a:rPr lang="ja-JP" altLang="en-US" sz="1200" dirty="0">
                <a:solidFill>
                  <a:srgbClr val="000000"/>
                </a:solidFill>
                <a:latin typeface="Meiryo UI" panose="020B0604030504040204" pitchFamily="50" charset="-128"/>
                <a:ea typeface="Meiryo UI" panose="020B0604030504040204" pitchFamily="50" charset="-128"/>
              </a:rPr>
              <a:t>研究者等が分析を行い、市町村を支援すべき。</a:t>
            </a:r>
            <a:endParaRPr lang="en-US" altLang="ja-JP" sz="1200" dirty="0">
              <a:solidFill>
                <a:srgbClr val="000000"/>
              </a:solidFill>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多地域、多時点、多施設間での比較評価を行うためにも、</a:t>
            </a:r>
            <a:r>
              <a:rPr lang="ja-JP" altLang="en-US" sz="1200" dirty="0">
                <a:solidFill>
                  <a:srgbClr val="000000"/>
                </a:solidFill>
                <a:latin typeface="Meiryo UI" panose="020B0604030504040204" pitchFamily="50" charset="-128"/>
                <a:ea typeface="Meiryo UI" panose="020B0604030504040204" pitchFamily="50" charset="-128"/>
              </a:rPr>
              <a:t>データの収集方法、評価指標の国による標準化が必要。</a:t>
            </a:r>
            <a:endParaRPr lang="en-US" altLang="ja-JP" sz="1200" dirty="0">
              <a:solidFill>
                <a:srgbClr val="000000"/>
              </a:solidFill>
              <a:latin typeface="Meiryo UI" panose="020B0604030504040204" pitchFamily="50" charset="-128"/>
              <a:ea typeface="Meiryo UI" panose="020B0604030504040204" pitchFamily="50" charset="-128"/>
            </a:endParaRPr>
          </a:p>
          <a:p>
            <a:pPr marL="285750" marR="0" indent="-196850" algn="l" defTabSz="914400" rtl="0" eaLnBrk="1" fontAlgn="base" latinLnBrk="0" hangingPunct="1">
              <a:lnSpc>
                <a:spcPct val="120000"/>
              </a:lnSpc>
              <a:spcBef>
                <a:spcPct val="50000"/>
              </a:spcBef>
              <a:spcAft>
                <a:spcPct val="0"/>
              </a:spcAft>
              <a:buClr>
                <a:schemeClr val="accent2">
                  <a:lumMod val="75000"/>
                </a:schemeClr>
              </a:buClr>
              <a:buSzTx/>
              <a:buFont typeface="Arial" panose="020B0604020202020204" pitchFamily="34" charset="0"/>
              <a:buChar char="•"/>
              <a:tabLst/>
            </a:pP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地域デザイン機能の面で市町村支援を進めるためには、</a:t>
            </a:r>
            <a:r>
              <a:rPr kumimoji="1"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OJT</a:t>
            </a: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と</a:t>
            </a:r>
            <a:r>
              <a:rPr kumimoji="1"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Off-JT</a:t>
            </a: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の組み合わせ、介護保険以外の知識や情報が不可欠なことから、地域に根差した大学や研究機関、</a:t>
            </a:r>
            <a:r>
              <a:rPr kumimoji="1"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NPO</a:t>
            </a:r>
            <a:r>
              <a:rPr kumimoji="1" lang="ja-JP" altLang="en-US"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や民間企業の役割も期待される。</a:t>
            </a:r>
            <a:endParaRPr kumimoji="1" lang="en-US" altLang="ja-JP" sz="1200" b="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9812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17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新しいﾌﾟﾚｾﾞﾝﾃｰｼｮﾝ">
  <a:themeElements>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新しいﾌﾟﾚｾﾞﾝﾃｰｼｮﾝ">
  <a:themeElements>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メイリオ＋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solidFill>
          <a:schemeClr val="accent1"/>
        </a:solidFill>
        <a:ln w="28575" cap="flat" cmpd="sng" algn="ctr">
          <a:solidFill>
            <a:srgbClr val="FF0000"/>
          </a:solidFill>
          <a:prstDash val="solid"/>
          <a:round/>
          <a:headEnd type="none" w="med" len="med"/>
          <a:tailEnd type="arrow"/>
        </a:ln>
        <a:effectLst/>
      </a:spPr>
      <a:body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5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75000"/>
          </a:schemeClr>
        </a:solidFill>
        <a:ln w="15875" cap="flat" cmpd="sng" algn="ctr">
          <a:solidFill>
            <a:schemeClr val="accent2">
              <a:lumMod val="50000"/>
            </a:schemeClr>
          </a:solidFill>
          <a:prstDash val="solid"/>
          <a:round/>
          <a:headEnd type="none" w="med" len="med"/>
          <a:tailEnd type="none" w="med" len="med"/>
        </a:ln>
        <a:effectLst/>
      </a:spPr>
      <a:bodyPr vert="horz" wrap="none" lIns="18000" tIns="18000" rIns="18000" bIns="18000" numCol="1" rtlCol="0" anchor="ctr" anchorCtr="0" compatLnSpc="1"/>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sz="1400" i="0" u="none" strike="noStrike" normalizeH="0"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defRPr>
        </a:defPPr>
      </a:lstStyle>
    </a:spDef>
    <a:lnDef>
      <a:spPr bwMode="auto">
        <a:solidFill>
          <a:schemeClr val="accent1"/>
        </a:solidFill>
        <a:ln w="15875" cap="flat" cmpd="sng" algn="ctr">
          <a:solidFill>
            <a:srgbClr val="C00000"/>
          </a:solidFill>
          <a:prstDash val="solid"/>
          <a:round/>
          <a:headEnd type="none" w="med" len="med"/>
          <a:tailEnd type="arrow"/>
        </a:ln>
        <a:effectLst/>
      </a:spPr>
      <a:body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extLst/>
      </a:spPr>
      <a:bodyPr rot="0" spcFirstLastPara="0"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theme>
</file>

<file path=ppt/theme/theme15.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6D6D6"/>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lgn="ctr">
          <a:defRPr kumimoji="1" sz="100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53975" tIns="53975" rIns="53975" bIns="53975" rtlCol="0">
        <a:noAutofit/>
      </a:bodyPr>
      <a:lstStyle>
        <a:defPPr defTabSz="495330">
          <a:spcBef>
            <a:spcPct val="0"/>
          </a:spcBef>
          <a:spcAft>
            <a:spcPct val="0"/>
          </a:spcAft>
          <a:defRPr kumimoji="1" sz="1000" dirty="0" smtClean="0">
            <a:solidFill>
              <a:prstClr val="black"/>
            </a:solidFill>
          </a:defRPr>
        </a:defPPr>
      </a:lstStyle>
    </a:txDef>
  </a:objectDefaults>
  <a:extraClrSchemeLst/>
</a:theme>
</file>

<file path=ppt/theme/theme3.xml><?xml version="1.0" encoding="utf-8"?>
<a:theme xmlns:a="http://schemas.openxmlformats.org/drawingml/2006/main" name="12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オリジナル">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新しいﾌﾟﾚｾﾞﾝﾃｰｼｮﾝ">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5875"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6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2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2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2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新しいﾌﾟﾚｾﾞﾝﾃｰｼｮﾝ">
  <a:themeElements>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fontScheme name="オリジナル">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新しいﾌﾟﾚｾﾞﾝﾃｰｼｮﾝ">
  <a:themeElements>
    <a:clrScheme name="エコロジー">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1_新しいﾌﾟﾚｾﾞﾝﾃｰｼｮﾝ">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bg2"/>
          </a:solidFill>
          <a:prstDash val="solid"/>
          <a:round/>
          <a:headEnd type="none" w="med" len="med"/>
          <a:tailEnd type="none" w="med" len="med"/>
        </a:ln>
        <a:effectLst/>
      </a:spPr>
      <a:bodyPr vert="horz" wrap="none" lIns="18000" tIns="18000" rIns="18000" bIns="18000" numCol="1" anchor="ctr" anchorCtr="0" compatLnSpc="1">
        <a:prstTxWarp prst="textNoShape">
          <a:avLst/>
        </a:prstTxWarp>
      </a:bodyPr>
      <a:lstStyle>
        <a:def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defRPr kumimoji="1" lang="ja-JP" altLang="en-US" sz="1000" b="0" i="0" u="none" strike="noStrike" cap="none" normalizeH="0" baseline="0" smtClean="0">
            <a:ln>
              <a:noFill/>
            </a:ln>
            <a:solidFill>
              <a:srgbClr val="000000"/>
            </a:solidFill>
            <a:effectLst/>
            <a:latin typeface="Arial" charset="0"/>
            <a:ea typeface="ＭＳ Ｐゴシック" charset="-128"/>
          </a:defRPr>
        </a:defPPr>
      </a:lstStyle>
    </a:lnDef>
  </a:objectDefaults>
  <a:extraClrSchemeLst>
    <a:extraClrScheme>
      <a:clrScheme name="1_新しいﾌﾟﾚｾﾞﾝﾃｰｼｮﾝ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新しいﾌﾟﾚｾﾞﾝﾃｰｼｮﾝ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新しいﾌﾟﾚｾﾞﾝﾃｰｼｮﾝ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新しいﾌﾟﾚｾﾞﾝﾃｰｼｮﾝ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新しいﾌﾟﾚｾﾞﾝﾃｰｼｮﾝ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新しいﾌﾟﾚｾﾞﾝﾃｰｼｮﾝ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新しいﾌﾟﾚｾﾞﾝﾃｰｼｮﾝ 8">
        <a:dk1>
          <a:srgbClr val="000000"/>
        </a:dk1>
        <a:lt1>
          <a:srgbClr val="FFFFFF"/>
        </a:lt1>
        <a:dk2>
          <a:srgbClr val="000000"/>
        </a:dk2>
        <a:lt2>
          <a:srgbClr val="5A5A5A"/>
        </a:lt2>
        <a:accent1>
          <a:srgbClr val="CCDAEC"/>
        </a:accent1>
        <a:accent2>
          <a:srgbClr val="F1DB9D"/>
        </a:accent2>
        <a:accent3>
          <a:srgbClr val="FFFFFF"/>
        </a:accent3>
        <a:accent4>
          <a:srgbClr val="000000"/>
        </a:accent4>
        <a:accent5>
          <a:srgbClr val="E2EAF4"/>
        </a:accent5>
        <a:accent6>
          <a:srgbClr val="DAC68E"/>
        </a:accent6>
        <a:hlink>
          <a:srgbClr val="DADADA"/>
        </a:hlink>
        <a:folHlink>
          <a:srgbClr val="3D6AA7"/>
        </a:folHlink>
      </a:clrScheme>
      <a:clrMap bg1="lt1" tx1="dk1" bg2="lt2" tx2="dk2" accent1="accent1" accent2="accent2" accent3="accent3" accent4="accent4" accent5="accent5" accent6="accent6" hlink="hlink" folHlink="folHlink"/>
    </a:extraClrScheme>
    <a:extraClrScheme>
      <a:clrScheme name="1_新しいﾌﾟﾚｾﾞﾝﾃｰｼｮﾝ 9">
        <a:dk1>
          <a:srgbClr val="000000"/>
        </a:dk1>
        <a:lt1>
          <a:srgbClr val="FFFFFF"/>
        </a:lt1>
        <a:dk2>
          <a:srgbClr val="000000"/>
        </a:dk2>
        <a:lt2>
          <a:srgbClr val="5A5A5A"/>
        </a:lt2>
        <a:accent1>
          <a:srgbClr val="CCDAEC"/>
        </a:accent1>
        <a:accent2>
          <a:srgbClr val="3D6AA7"/>
        </a:accent2>
        <a:accent3>
          <a:srgbClr val="FFFFFF"/>
        </a:accent3>
        <a:accent4>
          <a:srgbClr val="000000"/>
        </a:accent4>
        <a:accent5>
          <a:srgbClr val="E2EAF4"/>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
      <a:clrScheme name="1_新しいﾌﾟﾚｾﾞﾝﾃｰｼｮﾝ 10">
        <a:dk1>
          <a:srgbClr val="000000"/>
        </a:dk1>
        <a:lt1>
          <a:srgbClr val="FFFFFF"/>
        </a:lt1>
        <a:dk2>
          <a:srgbClr val="000000"/>
        </a:dk2>
        <a:lt2>
          <a:srgbClr val="5A5A5A"/>
        </a:lt2>
        <a:accent1>
          <a:srgbClr val="A2BBDC"/>
        </a:accent1>
        <a:accent2>
          <a:srgbClr val="3D6AA7"/>
        </a:accent2>
        <a:accent3>
          <a:srgbClr val="FFFFFF"/>
        </a:accent3>
        <a:accent4>
          <a:srgbClr val="000000"/>
        </a:accent4>
        <a:accent5>
          <a:srgbClr val="CEDAEB"/>
        </a:accent5>
        <a:accent6>
          <a:srgbClr val="365F97"/>
        </a:accent6>
        <a:hlink>
          <a:srgbClr val="F1DB9D"/>
        </a:hlink>
        <a:folHlink>
          <a:srgbClr val="DADAD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23789</TotalTime>
  <Words>1843</Words>
  <Application>Microsoft Office PowerPoint</Application>
  <PresentationFormat>A4 210 x 297 mm</PresentationFormat>
  <Paragraphs>97</Paragraphs>
  <Slides>7</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14</vt:i4>
      </vt:variant>
      <vt:variant>
        <vt:lpstr>スライド タイトル</vt:lpstr>
      </vt:variant>
      <vt:variant>
        <vt:i4>7</vt:i4>
      </vt:variant>
    </vt:vector>
  </HeadingPairs>
  <TitlesOfParts>
    <vt:vector size="29" baseType="lpstr">
      <vt:lpstr>Meiryo UI</vt:lpstr>
      <vt:lpstr>ＭＳ Ｐゴシック</vt:lpstr>
      <vt:lpstr>ＭＳ Ｐ明朝</vt:lpstr>
      <vt:lpstr>メイリオ</vt:lpstr>
      <vt:lpstr>Arial</vt:lpstr>
      <vt:lpstr>Segoe UI</vt:lpstr>
      <vt:lpstr>Times New Roman</vt:lpstr>
      <vt:lpstr>Wingdings</vt:lpstr>
      <vt:lpstr>17_新しいﾌﾟﾚｾﾞﾝﾃｰｼｮﾝ</vt:lpstr>
      <vt:lpstr>1_MURC2016</vt:lpstr>
      <vt:lpstr>12_新しいﾌﾟﾚｾﾞﾝﾃｰｼｮﾝ</vt:lpstr>
      <vt:lpstr>19_新しいﾌﾟﾚｾﾞﾝﾃｰｼｮﾝ</vt:lpstr>
      <vt:lpstr>21_新しいﾌﾟﾚｾﾞﾝﾃｰｼｮﾝ</vt:lpstr>
      <vt:lpstr>1_新しいﾌﾟﾚｾﾞﾝﾃｰｼｮﾝ</vt:lpstr>
      <vt:lpstr>20_新しいﾌﾟﾚｾﾞﾝﾃｰｼｮﾝ</vt:lpstr>
      <vt:lpstr>2_新しいﾌﾟﾚｾﾞﾝﾃｰｼｮﾝ</vt:lpstr>
      <vt:lpstr>3_新しいﾌﾟﾚｾﾞﾝﾃｰｼｮﾝ</vt:lpstr>
      <vt:lpstr>4_新しいﾌﾟﾚｾﾞﾝﾃｰｼｮﾝ</vt:lpstr>
      <vt:lpstr>5_新しいﾌﾟﾚｾﾞﾝﾃｰｼｮﾝ</vt:lpstr>
      <vt:lpstr>23_新しいﾌﾟﾚｾﾞﾝﾃｰｼｮﾝ</vt:lpstr>
      <vt:lpstr>25_新しいﾌﾟﾚｾﾞﾝﾃｰｼｮﾝ</vt:lpstr>
      <vt:lpstr>MURC2016</vt:lpstr>
      <vt:lpstr>＜地域包括ケア研究会＞ 2040 年：多元的社会における地域包括ケアシステム ―「参加」と「協働」でつくる包摂的な社会― 【概要版】</vt:lpstr>
      <vt:lpstr>2040年の社会のイメージ</vt:lpstr>
      <vt:lpstr>参加と協働で作る包摂的な社会</vt:lpstr>
      <vt:lpstr>生活全体を支えるためのサービスと地域デザイン</vt:lpstr>
      <vt:lpstr>2040年に向けて再整理・再定義すべきもの</vt:lpstr>
      <vt:lpstr>行政・保険者の役割の再定義＜地域デザイン機能＞</vt:lpstr>
      <vt:lpstr>行政・保険者の役割の再定義＜地域包括支援センター・その他＞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ｽﾗｲﾄﾞ ﾀｲﾄﾙなし</dc:title>
  <dc:creator>MURC</dc:creator>
  <cp:lastModifiedBy>Iwana Reisuke(岩名 礼介)</cp:lastModifiedBy>
  <cp:revision>1653</cp:revision>
  <cp:lastPrinted>2018-05-10T13:03:56Z</cp:lastPrinted>
  <dcterms:created xsi:type="dcterms:W3CDTF">2002-02-12T11:42:48Z</dcterms:created>
  <dcterms:modified xsi:type="dcterms:W3CDTF">2019-05-24T09:10:24Z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ies>
</file>